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960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27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Alt dette hendte dem som forbilder, og det ble skrevet ned til advarsel for oss, som de siste tider er kommet til.…"/>
          <p:cNvSpPr txBox="1"/>
          <p:nvPr/>
        </p:nvSpPr>
        <p:spPr>
          <a:xfrm>
            <a:off x="12963977" y="5104834"/>
            <a:ext cx="10357791" cy="3506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/>
            </a:pPr>
            <a:r>
              <a:t>Alt dette hendte dem som forbilder, og det ble skrevet ned til advarsel for oss, som de siste tider er kommet til.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algn="l">
              <a:defRPr sz="3800"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/>
            <a:r>
              <a:rPr sz="3800"/>
              <a:t>1. Kor 10.11</a:t>
            </a:r>
            <a:br/>
            <a:endParaRPr/>
          </a:p>
        </p:txBody>
      </p:sp>
      <p:pic>
        <p:nvPicPr>
          <p:cNvPr id="455" name="image36.png" descr="image36.png"/>
          <p:cNvPicPr>
            <a:picLocks noChangeAspect="1"/>
          </p:cNvPicPr>
          <p:nvPr/>
        </p:nvPicPr>
        <p:blipFill>
          <a:blip r:embed="rId2"/>
          <a:srcRect r="3465"/>
          <a:stretch>
            <a:fillRect/>
          </a:stretch>
        </p:blipFill>
        <p:spPr>
          <a:xfrm>
            <a:off x="2395325" y="1181893"/>
            <a:ext cx="9272942" cy="11352308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1111phr-10+1967-mercury-cougar+barrel-grinder.jpeg" descr="1111phr-10+1967-mercury-cougar+barrel-grind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254" y="528240"/>
            <a:ext cx="16879571" cy="12659679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1112phr-07+tig-weld-like-a-pro+weld-with-no-shielding-gas.jpeg" descr="1112phr-07+tig-weld-like-a-pro+weld-with-no-shielding-g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85" y="653057"/>
            <a:ext cx="16531871" cy="12409926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1112phr-17+tig-weld-like-a-pro+weld-close-up.jpeg" descr="1112phr-17+tig-weld-like-a-pro+weld-close-u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614" y="605704"/>
            <a:ext cx="11565351" cy="8674013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82" name="1112phr-06+tig-weld-like-a-pro+gauges.jpeg" descr="1112phr-06+tig-weld-like-a-pro+gau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87" y="638711"/>
            <a:ext cx="9328935" cy="12438578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1009_stcp_11_z+tig_welding_steel_101+10.jpeg" descr="1009_stcp_11_z+tig_welding_steel_101+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57250"/>
            <a:ext cx="16001952" cy="12001465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1112phr-18+tig-weld-like-a-pro+welds.jpeg" descr="1112phr-18+tig-weld-like-a-pro+weld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43" y="857250"/>
            <a:ext cx="15987706" cy="12001438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mdmp_1002_05_+welding_equipment_guide+residual.jpeg" descr="mdmp_1002_05_+welding_equipment_guide+residu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957" y="651668"/>
            <a:ext cx="16550126" cy="12412594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COLOURBOX4409015.jpg" descr="COLOURBOX4409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35" y="571923"/>
            <a:ext cx="17958730" cy="11372664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91" name="Derfor, mine kjære, da vi har disse løftene, så la oss rense oss fra all urenhet på kjøtt og ånd, og fullføre vår helliggjørelse i frykt for Gud (2 Kor 7,1)"/>
          <p:cNvSpPr txBox="1"/>
          <p:nvPr/>
        </p:nvSpPr>
        <p:spPr>
          <a:xfrm>
            <a:off x="2823641" y="12626097"/>
            <a:ext cx="18736718" cy="43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algn="l" defTabSz="457200">
              <a:defRPr sz="2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Derfor, mine kjære, da vi har disse løftene, så la oss rense oss fra all urenhet på kjøtt og ånd, og fullføre vår helliggjørelse i frykt for Gud (2 Kor 7,1)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9273-Globe-Arc-TIG-3_1.jpeg" descr="9273-Globe-Arc-TIG-3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78" y="500062"/>
            <a:ext cx="16605854" cy="12715779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2387634763_0429774d72.jpeg" descr="2387634763_0429774d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346421"/>
            <a:ext cx="8725515" cy="13023158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96" name="Jeg har sluttet en pakt med mine øyne, at jeg ikke skulle se med begjær på en jomfru.…"/>
          <p:cNvSpPr txBox="1"/>
          <p:nvPr/>
        </p:nvSpPr>
        <p:spPr>
          <a:xfrm>
            <a:off x="13652493" y="5718809"/>
            <a:ext cx="6305869" cy="215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 defTabSz="457200"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Jeg har sluttet en pakt med mine øyne, at jeg ikke skulle se med begjær på en jomfru.</a:t>
            </a:r>
          </a:p>
          <a:p>
            <a:pPr algn="r" defTabSz="457200"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						Job 31.1</a:t>
            </a:r>
          </a:p>
        </p:txBody>
      </p:sp>
      <p:sp>
        <p:nvSpPr>
          <p:cNvPr id="497" name="Men nå har Han fått en mye høyere prestetjeneste, ettersom Han også er Mellommann for en bedre pakt, en som ble grunnlagt på bedre løfter.…"/>
          <p:cNvSpPr txBox="1"/>
          <p:nvPr/>
        </p:nvSpPr>
        <p:spPr>
          <a:xfrm rot="1229381">
            <a:off x="17124513" y="2588623"/>
            <a:ext cx="6617561" cy="2964181"/>
          </a:xfrm>
          <a:prstGeom prst="rect">
            <a:avLst/>
          </a:prstGeom>
          <a:gradFill>
            <a:gsLst>
              <a:gs pos="0">
                <a:srgbClr val="C6D9F1"/>
              </a:gs>
              <a:gs pos="100000">
                <a:srgbClr val="FFFFFF"/>
              </a:gs>
            </a:gsLst>
          </a:gradFill>
          <a:ln w="12700">
            <a:miter lim="400000"/>
          </a:ln>
          <a:effectLst>
            <a:outerShdw blurRad="152400" dist="254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 defTabSz="457200">
              <a:defRPr sz="3100" b="0">
                <a:latin typeface="Calibri"/>
                <a:ea typeface="Calibri"/>
                <a:cs typeface="Calibri"/>
                <a:sym typeface="Calibri"/>
              </a:defRPr>
            </a:pPr>
            <a:r>
              <a:t>Men nå har Han fått en mye høyere prestetjeneste, ettersom Han også er Mellommann for en bedre pakt, en som ble grunnlagt på bedre løfter. </a:t>
            </a:r>
          </a:p>
          <a:p>
            <a:pPr algn="l" defTabSz="457200">
              <a:defRPr sz="31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457200">
              <a:defRPr sz="3100" b="0">
                <a:latin typeface="Calibri"/>
                <a:ea typeface="Calibri"/>
                <a:cs typeface="Calibri"/>
                <a:sym typeface="Calibri"/>
              </a:defRPr>
            </a:pPr>
            <a:r>
              <a:t>								Heb 8.6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COLOURBOX1293173-1.jpg" descr="COLOURBOX129317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71" y="-1"/>
            <a:ext cx="20651058" cy="1371600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Ark%20Covenant%20High%20Priest_2" descr="Ark%20Covenant%20High%20Priest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43" y="1040189"/>
            <a:ext cx="8731254" cy="11641669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60" name="Men inn i det andre rommet gikk ypperstepresten alene, én gang i året. Han gikk ikke uten blod, som han ofret for seg selv og for folkets synder, dem som var begått i uvitenhet.…"/>
          <p:cNvSpPr txBox="1"/>
          <p:nvPr/>
        </p:nvSpPr>
        <p:spPr>
          <a:xfrm>
            <a:off x="13714897" y="4939633"/>
            <a:ext cx="9290570" cy="53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/>
            </a:pPr>
            <a:r>
              <a:t>Men inn i det andre rommet gikk ypperstepresten alene, én gang i året. Han gikk ikke uten blod, som han ofret for seg selv og for folkets synder, dem som var begått i uvitenhet. </a:t>
            </a:r>
          </a:p>
          <a:p>
            <a:pPr algn="r">
              <a:defRPr sz="3800"/>
            </a:pPr>
            <a:endParaRPr/>
          </a:p>
          <a:p>
            <a:pPr algn="r"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Heb 9:7</a:t>
            </a:r>
            <a:br>
              <a:rPr b="0"/>
            </a:br>
            <a:br>
              <a:rPr b="0"/>
            </a:br>
            <a:endParaRPr b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Vet dere ikke at dere er Guds tempel, og at Guds Ånd bor i dere?…"/>
          <p:cNvSpPr txBox="1"/>
          <p:nvPr/>
        </p:nvSpPr>
        <p:spPr>
          <a:xfrm>
            <a:off x="14858747" y="5714999"/>
            <a:ext cx="8411225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Vet dere ikke at dere er Guds tempel, og at Guds Ånd bor i dere?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1 Kor 3.16</a:t>
            </a:r>
          </a:p>
        </p:txBody>
      </p:sp>
      <p:pic>
        <p:nvPicPr>
          <p:cNvPr id="463" name="image39.png" descr="image39.png"/>
          <p:cNvPicPr>
            <a:picLocks noChangeAspect="1"/>
          </p:cNvPicPr>
          <p:nvPr/>
        </p:nvPicPr>
        <p:blipFill>
          <a:blip r:embed="rId2"/>
          <a:srcRect b="6780"/>
          <a:stretch>
            <a:fillRect/>
          </a:stretch>
        </p:blipFill>
        <p:spPr>
          <a:xfrm>
            <a:off x="4091027" y="1008390"/>
            <a:ext cx="10012879" cy="11673627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IMG_7076.JPG" descr="IMG_7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39" y="217685"/>
            <a:ext cx="11566905" cy="13280523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IMG_6893.JPG" descr="IMG_6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15" y="901101"/>
            <a:ext cx="17599770" cy="11130225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68" name="Derfor skal en mann forlate sin far og mor og være knyttet til sin kone, og de skal være ett legeme (1 Mos 2,24)"/>
          <p:cNvSpPr txBox="1"/>
          <p:nvPr/>
        </p:nvSpPr>
        <p:spPr>
          <a:xfrm>
            <a:off x="4540382" y="12548687"/>
            <a:ext cx="15303236" cy="43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algn="l" defTabSz="457200">
              <a:defRPr sz="24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Derfor skal en mann forlate sin far og mor og være knyttet til sin kone, og de skal være ett legeme (1 Mos 2,24)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G_7074.JPG" descr="IMG_7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022" y="287348"/>
            <a:ext cx="19711956" cy="13141304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G_8296.JPG" descr="IMG_8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647236" y="2577315"/>
            <a:ext cx="12842059" cy="8561370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73" name="IMG_8291.JPG" descr="IMG_8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0" y="2789626"/>
            <a:ext cx="13072411" cy="8714940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tig welding.jpeg" descr="tig weld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01" y="438150"/>
            <a:ext cx="17119826" cy="12839869"/>
          </a:xfrm>
          <a:prstGeom prst="rect">
            <a:avLst/>
          </a:prstGeom>
          <a:ln w="12700">
            <a:miter lim="400000"/>
          </a:ln>
          <a:effectLst>
            <a:outerShdw blurRad="215900" dist="1016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224</Words>
  <Application>Microsoft Office PowerPoint</Application>
  <PresentationFormat>Egendefinert</PresentationFormat>
  <Paragraphs>16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Calibri</vt:lpstr>
      <vt:lpstr>Helvetica</vt:lpstr>
      <vt:lpstr>Helvetica Neue</vt:lpstr>
      <vt:lpstr>Helvetica Neue Light</vt:lpstr>
      <vt:lpstr>Helvetica Neue Medium</vt:lpstr>
      <vt:lpstr>Tahoma</vt:lpstr>
      <vt:lpstr>White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Admin</dc:creator>
  <cp:lastModifiedBy>Sven</cp:lastModifiedBy>
  <cp:revision>11</cp:revision>
  <dcterms:modified xsi:type="dcterms:W3CDTF">2021-04-06T15:44:49Z</dcterms:modified>
</cp:coreProperties>
</file>