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64" r:id="rId2"/>
    <p:sldId id="257" r:id="rId3"/>
    <p:sldId id="265" r:id="rId4"/>
    <p:sldId id="268" r:id="rId5"/>
    <p:sldId id="275" r:id="rId6"/>
    <p:sldId id="276" r:id="rId7"/>
    <p:sldId id="270" r:id="rId8"/>
    <p:sldId id="271" r:id="rId9"/>
    <p:sldId id="27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28B760-313A-4FFD-85C1-85B1751518B6}" v="19" dt="2021-11-20T22:25:53.243"/>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5722" autoAdjust="0"/>
  </p:normalViewPr>
  <p:slideViewPr>
    <p:cSldViewPr snapToGrid="0">
      <p:cViewPr varScale="1">
        <p:scale>
          <a:sx n="44" d="100"/>
          <a:sy n="44" d="100"/>
        </p:scale>
        <p:origin x="1524" y="28"/>
      </p:cViewPr>
      <p:guideLst/>
    </p:cSldViewPr>
  </p:slideViewPr>
  <p:notesTextViewPr>
    <p:cViewPr>
      <p:scale>
        <a:sx n="1" d="1"/>
        <a:sy n="1" d="1"/>
      </p:scale>
      <p:origin x="0" y="-248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tt-Ellen Skregelid Birkeland" userId="3178a3e9-6f82-4780-abac-3a48311dd3e2" providerId="ADAL" clId="{1F28B760-313A-4FFD-85C1-85B1751518B6}"/>
    <pc:docChg chg="undo custSel addSld delSld modSld sldOrd">
      <pc:chgData name="Britt-Ellen Skregelid Birkeland" userId="3178a3e9-6f82-4780-abac-3a48311dd3e2" providerId="ADAL" clId="{1F28B760-313A-4FFD-85C1-85B1751518B6}" dt="2021-11-21T19:39:19.669" v="833" actId="20577"/>
      <pc:docMkLst>
        <pc:docMk/>
      </pc:docMkLst>
      <pc:sldChg chg="del">
        <pc:chgData name="Britt-Ellen Skregelid Birkeland" userId="3178a3e9-6f82-4780-abac-3a48311dd3e2" providerId="ADAL" clId="{1F28B760-313A-4FFD-85C1-85B1751518B6}" dt="2021-11-20T19:36:53.661" v="220" actId="47"/>
        <pc:sldMkLst>
          <pc:docMk/>
          <pc:sldMk cId="3767325834" sldId="256"/>
        </pc:sldMkLst>
      </pc:sldChg>
      <pc:sldChg chg="addSp delSp modSp new mod ord setBg modNotesTx">
        <pc:chgData name="Britt-Ellen Skregelid Birkeland" userId="3178a3e9-6f82-4780-abac-3a48311dd3e2" providerId="ADAL" clId="{1F28B760-313A-4FFD-85C1-85B1751518B6}" dt="2021-11-20T11:18:45.178" v="219"/>
        <pc:sldMkLst>
          <pc:docMk/>
          <pc:sldMk cId="4034667505" sldId="257"/>
        </pc:sldMkLst>
        <pc:spChg chg="mod">
          <ac:chgData name="Britt-Ellen Skregelid Birkeland" userId="3178a3e9-6f82-4780-abac-3a48311dd3e2" providerId="ADAL" clId="{1F28B760-313A-4FFD-85C1-85B1751518B6}" dt="2021-11-20T10:35:03.158" v="40" actId="26606"/>
          <ac:spMkLst>
            <pc:docMk/>
            <pc:sldMk cId="4034667505" sldId="257"/>
            <ac:spMk id="2" creationId="{2E77AB17-D16A-4746-BCEA-E89C706876D0}"/>
          </ac:spMkLst>
        </pc:spChg>
        <pc:spChg chg="del">
          <ac:chgData name="Britt-Ellen Skregelid Birkeland" userId="3178a3e9-6f82-4780-abac-3a48311dd3e2" providerId="ADAL" clId="{1F28B760-313A-4FFD-85C1-85B1751518B6}" dt="2021-11-20T10:34:38.230" v="1" actId="931"/>
          <ac:spMkLst>
            <pc:docMk/>
            <pc:sldMk cId="4034667505" sldId="257"/>
            <ac:spMk id="3" creationId="{82ADD12F-9C03-415B-A69B-D60E0BD4BF61}"/>
          </ac:spMkLst>
        </pc:spChg>
        <pc:spChg chg="add del">
          <ac:chgData name="Britt-Ellen Skregelid Birkeland" userId="3178a3e9-6f82-4780-abac-3a48311dd3e2" providerId="ADAL" clId="{1F28B760-313A-4FFD-85C1-85B1751518B6}" dt="2021-11-20T10:35:03.158" v="40" actId="26606"/>
          <ac:spMkLst>
            <pc:docMk/>
            <pc:sldMk cId="4034667505" sldId="257"/>
            <ac:spMk id="9" creationId="{34039E23-F383-4D66-8E48-0D869C42BCE1}"/>
          </ac:spMkLst>
        </pc:spChg>
        <pc:picChg chg="add mod">
          <ac:chgData name="Britt-Ellen Skregelid Birkeland" userId="3178a3e9-6f82-4780-abac-3a48311dd3e2" providerId="ADAL" clId="{1F28B760-313A-4FFD-85C1-85B1751518B6}" dt="2021-11-20T10:35:16.248" v="41" actId="1440"/>
          <ac:picMkLst>
            <pc:docMk/>
            <pc:sldMk cId="4034667505" sldId="257"/>
            <ac:picMk id="5" creationId="{A6ABD3B8-5CE4-4593-AB1A-D9626043BBBC}"/>
          </ac:picMkLst>
        </pc:picChg>
      </pc:sldChg>
      <pc:sldChg chg="new del">
        <pc:chgData name="Britt-Ellen Skregelid Birkeland" userId="3178a3e9-6f82-4780-abac-3a48311dd3e2" providerId="ADAL" clId="{1F28B760-313A-4FFD-85C1-85B1751518B6}" dt="2021-11-20T10:46:25.697" v="201" actId="47"/>
        <pc:sldMkLst>
          <pc:docMk/>
          <pc:sldMk cId="331790110" sldId="258"/>
        </pc:sldMkLst>
      </pc:sldChg>
      <pc:sldChg chg="addSp delSp modSp add del mod setBg delDesignElem">
        <pc:chgData name="Britt-Ellen Skregelid Birkeland" userId="3178a3e9-6f82-4780-abac-3a48311dd3e2" providerId="ADAL" clId="{1F28B760-313A-4FFD-85C1-85B1751518B6}" dt="2021-11-20T20:57:48.947" v="245" actId="47"/>
        <pc:sldMkLst>
          <pc:docMk/>
          <pc:sldMk cId="950137256" sldId="263"/>
        </pc:sldMkLst>
        <pc:spChg chg="del mod">
          <ac:chgData name="Britt-Ellen Skregelid Birkeland" userId="3178a3e9-6f82-4780-abac-3a48311dd3e2" providerId="ADAL" clId="{1F28B760-313A-4FFD-85C1-85B1751518B6}" dt="2021-11-20T10:42:46.693" v="65" actId="478"/>
          <ac:spMkLst>
            <pc:docMk/>
            <pc:sldMk cId="950137256" sldId="263"/>
            <ac:spMk id="2" creationId="{262043B3-8900-4D03-AD06-501817F28EB4}"/>
          </ac:spMkLst>
        </pc:spChg>
        <pc:spChg chg="add mod ord">
          <ac:chgData name="Britt-Ellen Skregelid Birkeland" userId="3178a3e9-6f82-4780-abac-3a48311dd3e2" providerId="ADAL" clId="{1F28B760-313A-4FFD-85C1-85B1751518B6}" dt="2021-11-20T19:37:59.639" v="229" actId="1076"/>
          <ac:spMkLst>
            <pc:docMk/>
            <pc:sldMk cId="950137256" sldId="263"/>
            <ac:spMk id="3" creationId="{E595524E-B6E0-4676-8BBF-2CB78826CB97}"/>
          </ac:spMkLst>
        </pc:spChg>
        <pc:spChg chg="add del mod">
          <ac:chgData name="Britt-Ellen Skregelid Birkeland" userId="3178a3e9-6f82-4780-abac-3a48311dd3e2" providerId="ADAL" clId="{1F28B760-313A-4FFD-85C1-85B1751518B6}" dt="2021-11-20T10:42:46.693" v="67"/>
          <ac:spMkLst>
            <pc:docMk/>
            <pc:sldMk cId="950137256" sldId="263"/>
            <ac:spMk id="4" creationId="{1722308F-DFA9-490C-8CCF-6D8CA1CB4A13}"/>
          </ac:spMkLst>
        </pc:spChg>
        <pc:spChg chg="add del">
          <ac:chgData name="Britt-Ellen Skregelid Birkeland" userId="3178a3e9-6f82-4780-abac-3a48311dd3e2" providerId="ADAL" clId="{1F28B760-313A-4FFD-85C1-85B1751518B6}" dt="2021-11-20T19:37:34.666" v="222" actId="26606"/>
          <ac:spMkLst>
            <pc:docMk/>
            <pc:sldMk cId="950137256" sldId="263"/>
            <ac:spMk id="11" creationId="{B217C2AD-51B4-40CE-A71F-F5D3F846D97B}"/>
          </ac:spMkLst>
        </pc:spChg>
        <pc:spChg chg="add del">
          <ac:chgData name="Britt-Ellen Skregelid Birkeland" userId="3178a3e9-6f82-4780-abac-3a48311dd3e2" providerId="ADAL" clId="{1F28B760-313A-4FFD-85C1-85B1751518B6}" dt="2021-11-20T19:37:34.666" v="222" actId="26606"/>
          <ac:spMkLst>
            <pc:docMk/>
            <pc:sldMk cId="950137256" sldId="263"/>
            <ac:spMk id="13" creationId="{6F1BF92E-23CF-4BFE-9E1F-C359BACFA3C5}"/>
          </ac:spMkLst>
        </pc:spChg>
        <pc:spChg chg="add mod">
          <ac:chgData name="Britt-Ellen Skregelid Birkeland" userId="3178a3e9-6f82-4780-abac-3a48311dd3e2" providerId="ADAL" clId="{1F28B760-313A-4FFD-85C1-85B1751518B6}" dt="2021-11-20T19:37:34.666" v="222" actId="26606"/>
          <ac:spMkLst>
            <pc:docMk/>
            <pc:sldMk cId="950137256" sldId="263"/>
            <ac:spMk id="14" creationId="{1BFDFE0C-8624-4565-9B20-5A9E899ED061}"/>
          </ac:spMkLst>
        </pc:spChg>
        <pc:spChg chg="add del">
          <ac:chgData name="Britt-Ellen Skregelid Birkeland" userId="3178a3e9-6f82-4780-abac-3a48311dd3e2" providerId="ADAL" clId="{1F28B760-313A-4FFD-85C1-85B1751518B6}" dt="2021-11-20T19:37:34.666" v="222" actId="26606"/>
          <ac:spMkLst>
            <pc:docMk/>
            <pc:sldMk cId="950137256" sldId="263"/>
            <ac:spMk id="15" creationId="{2093D87A-7818-4594-B3D1-C9CF3747B78B}"/>
          </ac:spMkLst>
        </pc:spChg>
        <pc:spChg chg="add del">
          <ac:chgData name="Britt-Ellen Skregelid Birkeland" userId="3178a3e9-6f82-4780-abac-3a48311dd3e2" providerId="ADAL" clId="{1F28B760-313A-4FFD-85C1-85B1751518B6}" dt="2021-11-20T19:37:34.666" v="222" actId="26606"/>
          <ac:spMkLst>
            <pc:docMk/>
            <pc:sldMk cId="950137256" sldId="263"/>
            <ac:spMk id="17" creationId="{29BA41EB-EC8E-4167-987C-F07347C193DF}"/>
          </ac:spMkLst>
        </pc:spChg>
        <pc:spChg chg="add">
          <ac:chgData name="Britt-Ellen Skregelid Birkeland" userId="3178a3e9-6f82-4780-abac-3a48311dd3e2" providerId="ADAL" clId="{1F28B760-313A-4FFD-85C1-85B1751518B6}" dt="2021-11-20T19:37:34.666" v="222" actId="26606"/>
          <ac:spMkLst>
            <pc:docMk/>
            <pc:sldMk cId="950137256" sldId="263"/>
            <ac:spMk id="22" creationId="{841EFD0D-0D37-447B-B1EA-4F7197EB2911}"/>
          </ac:spMkLst>
        </pc:spChg>
        <pc:spChg chg="add">
          <ac:chgData name="Britt-Ellen Skregelid Birkeland" userId="3178a3e9-6f82-4780-abac-3a48311dd3e2" providerId="ADAL" clId="{1F28B760-313A-4FFD-85C1-85B1751518B6}" dt="2021-11-20T19:37:34.666" v="222" actId="26606"/>
          <ac:spMkLst>
            <pc:docMk/>
            <pc:sldMk cId="950137256" sldId="263"/>
            <ac:spMk id="24" creationId="{5A6DFF24-307B-44B0-93F0-893676F1488A}"/>
          </ac:spMkLst>
        </pc:spChg>
        <pc:spChg chg="add">
          <ac:chgData name="Britt-Ellen Skregelid Birkeland" userId="3178a3e9-6f82-4780-abac-3a48311dd3e2" providerId="ADAL" clId="{1F28B760-313A-4FFD-85C1-85B1751518B6}" dt="2021-11-20T19:37:34.666" v="222" actId="26606"/>
          <ac:spMkLst>
            <pc:docMk/>
            <pc:sldMk cId="950137256" sldId="263"/>
            <ac:spMk id="26" creationId="{374BD3A9-25D1-4691-BE05-149182EC4C13}"/>
          </ac:spMkLst>
        </pc:spChg>
        <pc:spChg chg="add">
          <ac:chgData name="Britt-Ellen Skregelid Birkeland" userId="3178a3e9-6f82-4780-abac-3a48311dd3e2" providerId="ADAL" clId="{1F28B760-313A-4FFD-85C1-85B1751518B6}" dt="2021-11-20T19:37:34.666" v="222" actId="26606"/>
          <ac:spMkLst>
            <pc:docMk/>
            <pc:sldMk cId="950137256" sldId="263"/>
            <ac:spMk id="28" creationId="{8D49CF1A-01DD-4115-A6BB-CFA8F704534E}"/>
          </ac:spMkLst>
        </pc:spChg>
        <pc:spChg chg="add">
          <ac:chgData name="Britt-Ellen Skregelid Birkeland" userId="3178a3e9-6f82-4780-abac-3a48311dd3e2" providerId="ADAL" clId="{1F28B760-313A-4FFD-85C1-85B1751518B6}" dt="2021-11-20T19:37:34.666" v="222" actId="26606"/>
          <ac:spMkLst>
            <pc:docMk/>
            <pc:sldMk cId="950137256" sldId="263"/>
            <ac:spMk id="30" creationId="{5FDAFA16-9D2D-4BEC-89D0-B4EABEE911B1}"/>
          </ac:spMkLst>
        </pc:spChg>
        <pc:spChg chg="del">
          <ac:chgData name="Britt-Ellen Skregelid Birkeland" userId="3178a3e9-6f82-4780-abac-3a48311dd3e2" providerId="ADAL" clId="{1F28B760-313A-4FFD-85C1-85B1751518B6}" dt="2021-11-20T10:40:24.947" v="49"/>
          <ac:spMkLst>
            <pc:docMk/>
            <pc:sldMk cId="950137256" sldId="263"/>
            <ac:spMk id="102" creationId="{D1FDF194-C99A-4C11-8A97-58FF75F6EC67}"/>
          </ac:spMkLst>
        </pc:spChg>
        <pc:spChg chg="del">
          <ac:chgData name="Britt-Ellen Skregelid Birkeland" userId="3178a3e9-6f82-4780-abac-3a48311dd3e2" providerId="ADAL" clId="{1F28B760-313A-4FFD-85C1-85B1751518B6}" dt="2021-11-20T10:40:24.947" v="49"/>
          <ac:spMkLst>
            <pc:docMk/>
            <pc:sldMk cId="950137256" sldId="263"/>
            <ac:spMk id="103" creationId="{DECAB5A9-13C6-4C85-AB53-C7D8B89541C2}"/>
          </ac:spMkLst>
        </pc:spChg>
        <pc:spChg chg="del">
          <ac:chgData name="Britt-Ellen Skregelid Birkeland" userId="3178a3e9-6f82-4780-abac-3a48311dd3e2" providerId="ADAL" clId="{1F28B760-313A-4FFD-85C1-85B1751518B6}" dt="2021-11-20T10:40:24.947" v="49"/>
          <ac:spMkLst>
            <pc:docMk/>
            <pc:sldMk cId="950137256" sldId="263"/>
            <ac:spMk id="104" creationId="{D61AF6E9-4B93-40B2-8B38-913458C949A2}"/>
          </ac:spMkLst>
        </pc:spChg>
        <pc:spChg chg="del">
          <ac:chgData name="Britt-Ellen Skregelid Birkeland" userId="3178a3e9-6f82-4780-abac-3a48311dd3e2" providerId="ADAL" clId="{1F28B760-313A-4FFD-85C1-85B1751518B6}" dt="2021-11-20T10:40:24.947" v="49"/>
          <ac:spMkLst>
            <pc:docMk/>
            <pc:sldMk cId="950137256" sldId="263"/>
            <ac:spMk id="105" creationId="{ABC09BDB-AC6B-4DE3-8EA9-4C713A504FDE}"/>
          </ac:spMkLst>
        </pc:spChg>
        <pc:picChg chg="mod ord">
          <ac:chgData name="Britt-Ellen Skregelid Birkeland" userId="3178a3e9-6f82-4780-abac-3a48311dd3e2" providerId="ADAL" clId="{1F28B760-313A-4FFD-85C1-85B1751518B6}" dt="2021-11-20T19:37:34.666" v="222" actId="26606"/>
          <ac:picMkLst>
            <pc:docMk/>
            <pc:sldMk cId="950137256" sldId="263"/>
            <ac:picMk id="6" creationId="{1B0E0DFA-840D-4BA4-88BD-7E525D7D79B6}"/>
          </ac:picMkLst>
        </pc:picChg>
      </pc:sldChg>
      <pc:sldChg chg="addSp delSp modSp new mod ord setBg modNotesTx">
        <pc:chgData name="Britt-Ellen Skregelid Birkeland" userId="3178a3e9-6f82-4780-abac-3a48311dd3e2" providerId="ADAL" clId="{1F28B760-313A-4FFD-85C1-85B1751518B6}" dt="2021-11-21T19:37:07.888" v="769"/>
        <pc:sldMkLst>
          <pc:docMk/>
          <pc:sldMk cId="3090078203" sldId="264"/>
        </pc:sldMkLst>
        <pc:spChg chg="mod">
          <ac:chgData name="Britt-Ellen Skregelid Birkeland" userId="3178a3e9-6f82-4780-abac-3a48311dd3e2" providerId="ADAL" clId="{1F28B760-313A-4FFD-85C1-85B1751518B6}" dt="2021-11-20T11:18:39.707" v="215" actId="26606"/>
          <ac:spMkLst>
            <pc:docMk/>
            <pc:sldMk cId="3090078203" sldId="264"/>
            <ac:spMk id="2" creationId="{9D6991F6-1BFE-420D-ACE5-FC39C0BACCA2}"/>
          </ac:spMkLst>
        </pc:spChg>
        <pc:spChg chg="del">
          <ac:chgData name="Britt-Ellen Skregelid Birkeland" userId="3178a3e9-6f82-4780-abac-3a48311dd3e2" providerId="ADAL" clId="{1F28B760-313A-4FFD-85C1-85B1751518B6}" dt="2021-11-20T11:17:09.636" v="203" actId="931"/>
          <ac:spMkLst>
            <pc:docMk/>
            <pc:sldMk cId="3090078203" sldId="264"/>
            <ac:spMk id="3" creationId="{13E2F059-0A62-4F42-B00B-048E8B56A409}"/>
          </ac:spMkLst>
        </pc:spChg>
        <pc:spChg chg="add del">
          <ac:chgData name="Britt-Ellen Skregelid Birkeland" userId="3178a3e9-6f82-4780-abac-3a48311dd3e2" providerId="ADAL" clId="{1F28B760-313A-4FFD-85C1-85B1751518B6}" dt="2021-11-20T11:18:39.707" v="215" actId="26606"/>
          <ac:spMkLst>
            <pc:docMk/>
            <pc:sldMk cId="3090078203" sldId="264"/>
            <ac:spMk id="9" creationId="{FADD82EB-B698-4842-ABEC-99E0F73AB5BB}"/>
          </ac:spMkLst>
        </pc:spChg>
        <pc:picChg chg="add mod modCrop">
          <ac:chgData name="Britt-Ellen Skregelid Birkeland" userId="3178a3e9-6f82-4780-abac-3a48311dd3e2" providerId="ADAL" clId="{1F28B760-313A-4FFD-85C1-85B1751518B6}" dt="2021-11-20T11:18:39.707" v="215" actId="26606"/>
          <ac:picMkLst>
            <pc:docMk/>
            <pc:sldMk cId="3090078203" sldId="264"/>
            <ac:picMk id="5" creationId="{D8E73668-80F8-482C-8698-5B858087F62B}"/>
          </ac:picMkLst>
        </pc:picChg>
      </pc:sldChg>
      <pc:sldChg chg="addSp delSp modSp add mod">
        <pc:chgData name="Britt-Ellen Skregelid Birkeland" userId="3178a3e9-6f82-4780-abac-3a48311dd3e2" providerId="ADAL" clId="{1F28B760-313A-4FFD-85C1-85B1751518B6}" dt="2021-11-20T22:25:48.850" v="667"/>
        <pc:sldMkLst>
          <pc:docMk/>
          <pc:sldMk cId="824734902" sldId="265"/>
        </pc:sldMkLst>
        <pc:spChg chg="mod">
          <ac:chgData name="Britt-Ellen Skregelid Birkeland" userId="3178a3e9-6f82-4780-abac-3a48311dd3e2" providerId="ADAL" clId="{1F28B760-313A-4FFD-85C1-85B1751518B6}" dt="2021-11-20T21:18:31.627" v="536" actId="207"/>
          <ac:spMkLst>
            <pc:docMk/>
            <pc:sldMk cId="824734902" sldId="265"/>
            <ac:spMk id="14" creationId="{1BFDFE0C-8624-4565-9B20-5A9E899ED061}"/>
          </ac:spMkLst>
        </pc:spChg>
        <pc:picChg chg="add del mod">
          <ac:chgData name="Britt-Ellen Skregelid Birkeland" userId="3178a3e9-6f82-4780-abac-3a48311dd3e2" providerId="ADAL" clId="{1F28B760-313A-4FFD-85C1-85B1751518B6}" dt="2021-11-20T22:25:48.850" v="667"/>
          <ac:picMkLst>
            <pc:docMk/>
            <pc:sldMk cId="824734902" sldId="265"/>
            <ac:picMk id="4" creationId="{8B20F34C-9270-40C5-8C3C-E3914AED7F09}"/>
          </ac:picMkLst>
        </pc:picChg>
        <pc:picChg chg="del mod">
          <ac:chgData name="Britt-Ellen Skregelid Birkeland" userId="3178a3e9-6f82-4780-abac-3a48311dd3e2" providerId="ADAL" clId="{1F28B760-313A-4FFD-85C1-85B1751518B6}" dt="2021-11-20T20:58:17.698" v="251" actId="478"/>
          <ac:picMkLst>
            <pc:docMk/>
            <pc:sldMk cId="824734902" sldId="265"/>
            <ac:picMk id="6" creationId="{1B0E0DFA-840D-4BA4-88BD-7E525D7D79B6}"/>
          </ac:picMkLst>
        </pc:picChg>
        <pc:picChg chg="add mod">
          <ac:chgData name="Britt-Ellen Skregelid Birkeland" userId="3178a3e9-6f82-4780-abac-3a48311dd3e2" providerId="ADAL" clId="{1F28B760-313A-4FFD-85C1-85B1751518B6}" dt="2021-11-20T21:18:39.427" v="537" actId="207"/>
          <ac:picMkLst>
            <pc:docMk/>
            <pc:sldMk cId="824734902" sldId="265"/>
            <ac:picMk id="9" creationId="{61A376DB-5496-462C-8DA7-C96EB193F198}"/>
          </ac:picMkLst>
        </pc:picChg>
      </pc:sldChg>
      <pc:sldChg chg="addSp delSp modSp add del mod setBg delDesignElem">
        <pc:chgData name="Britt-Ellen Skregelid Birkeland" userId="3178a3e9-6f82-4780-abac-3a48311dd3e2" providerId="ADAL" clId="{1F28B760-313A-4FFD-85C1-85B1751518B6}" dt="2021-11-20T21:33:00.402" v="665" actId="47"/>
        <pc:sldMkLst>
          <pc:docMk/>
          <pc:sldMk cId="3093799900" sldId="266"/>
        </pc:sldMkLst>
        <pc:spChg chg="mod">
          <ac:chgData name="Britt-Ellen Skregelid Birkeland" userId="3178a3e9-6f82-4780-abac-3a48311dd3e2" providerId="ADAL" clId="{1F28B760-313A-4FFD-85C1-85B1751518B6}" dt="2021-11-20T20:57:41.292" v="244" actId="14100"/>
          <ac:spMkLst>
            <pc:docMk/>
            <pc:sldMk cId="3093799900" sldId="266"/>
            <ac:spMk id="9" creationId="{0B28FDB1-0F05-47C8-B7BF-FA77CDDD24FF}"/>
          </ac:spMkLst>
        </pc:spChg>
        <pc:spChg chg="add">
          <ac:chgData name="Britt-Ellen Skregelid Birkeland" userId="3178a3e9-6f82-4780-abac-3a48311dd3e2" providerId="ADAL" clId="{1F28B760-313A-4FFD-85C1-85B1751518B6}" dt="2021-11-20T20:57:05.245" v="236" actId="26606"/>
          <ac:spMkLst>
            <pc:docMk/>
            <pc:sldMk cId="3093799900" sldId="266"/>
            <ac:spMk id="11" creationId="{841EFD0D-0D37-447B-B1EA-4F7197EB2911}"/>
          </ac:spMkLst>
        </pc:spChg>
        <pc:spChg chg="add">
          <ac:chgData name="Britt-Ellen Skregelid Birkeland" userId="3178a3e9-6f82-4780-abac-3a48311dd3e2" providerId="ADAL" clId="{1F28B760-313A-4FFD-85C1-85B1751518B6}" dt="2021-11-20T20:57:05.245" v="236" actId="26606"/>
          <ac:spMkLst>
            <pc:docMk/>
            <pc:sldMk cId="3093799900" sldId="266"/>
            <ac:spMk id="12" creationId="{5A6DFF24-307B-44B0-93F0-893676F1488A}"/>
          </ac:spMkLst>
        </pc:spChg>
        <pc:spChg chg="add">
          <ac:chgData name="Britt-Ellen Skregelid Birkeland" userId="3178a3e9-6f82-4780-abac-3a48311dd3e2" providerId="ADAL" clId="{1F28B760-313A-4FFD-85C1-85B1751518B6}" dt="2021-11-20T20:57:05.245" v="236" actId="26606"/>
          <ac:spMkLst>
            <pc:docMk/>
            <pc:sldMk cId="3093799900" sldId="266"/>
            <ac:spMk id="13" creationId="{374BD3A9-25D1-4691-BE05-149182EC4C13}"/>
          </ac:spMkLst>
        </pc:spChg>
        <pc:spChg chg="del">
          <ac:chgData name="Britt-Ellen Skregelid Birkeland" userId="3178a3e9-6f82-4780-abac-3a48311dd3e2" providerId="ADAL" clId="{1F28B760-313A-4FFD-85C1-85B1751518B6}" dt="2021-11-20T20:56:32.067" v="231"/>
          <ac:spMkLst>
            <pc:docMk/>
            <pc:sldMk cId="3093799900" sldId="266"/>
            <ac:spMk id="14" creationId="{CA71505E-6D83-4D7B-B88A-7D7C2DB42FC2}"/>
          </ac:spMkLst>
        </pc:spChg>
        <pc:spChg chg="add">
          <ac:chgData name="Britt-Ellen Skregelid Birkeland" userId="3178a3e9-6f82-4780-abac-3a48311dd3e2" providerId="ADAL" clId="{1F28B760-313A-4FFD-85C1-85B1751518B6}" dt="2021-11-20T20:57:05.245" v="236" actId="26606"/>
          <ac:spMkLst>
            <pc:docMk/>
            <pc:sldMk cId="3093799900" sldId="266"/>
            <ac:spMk id="15" creationId="{8D49CF1A-01DD-4115-A6BB-CFA8F704534E}"/>
          </ac:spMkLst>
        </pc:spChg>
        <pc:spChg chg="del">
          <ac:chgData name="Britt-Ellen Skregelid Birkeland" userId="3178a3e9-6f82-4780-abac-3a48311dd3e2" providerId="ADAL" clId="{1F28B760-313A-4FFD-85C1-85B1751518B6}" dt="2021-11-20T20:56:32.067" v="231"/>
          <ac:spMkLst>
            <pc:docMk/>
            <pc:sldMk cId="3093799900" sldId="266"/>
            <ac:spMk id="16" creationId="{82174A2F-5CC0-47EE-BFEA-6199C2BD7C2C}"/>
          </ac:spMkLst>
        </pc:spChg>
        <pc:spChg chg="add">
          <ac:chgData name="Britt-Ellen Skregelid Birkeland" userId="3178a3e9-6f82-4780-abac-3a48311dd3e2" providerId="ADAL" clId="{1F28B760-313A-4FFD-85C1-85B1751518B6}" dt="2021-11-20T20:57:05.245" v="236" actId="26606"/>
          <ac:spMkLst>
            <pc:docMk/>
            <pc:sldMk cId="3093799900" sldId="266"/>
            <ac:spMk id="17" creationId="{5FDAFA16-9D2D-4BEC-89D0-B4EABEE911B1}"/>
          </ac:spMkLst>
        </pc:spChg>
        <pc:spChg chg="del">
          <ac:chgData name="Britt-Ellen Skregelid Birkeland" userId="3178a3e9-6f82-4780-abac-3a48311dd3e2" providerId="ADAL" clId="{1F28B760-313A-4FFD-85C1-85B1751518B6}" dt="2021-11-20T20:56:32.067" v="231"/>
          <ac:spMkLst>
            <pc:docMk/>
            <pc:sldMk cId="3093799900" sldId="266"/>
            <ac:spMk id="18" creationId="{287D9197-4A85-4276-8FC4-67873E207509}"/>
          </ac:spMkLst>
        </pc:spChg>
        <pc:spChg chg="del">
          <ac:chgData name="Britt-Ellen Skregelid Birkeland" userId="3178a3e9-6f82-4780-abac-3a48311dd3e2" providerId="ADAL" clId="{1F28B760-313A-4FFD-85C1-85B1751518B6}" dt="2021-11-20T20:56:32.067" v="231"/>
          <ac:spMkLst>
            <pc:docMk/>
            <pc:sldMk cId="3093799900" sldId="266"/>
            <ac:spMk id="20" creationId="{01B5B487-A1DE-47E1-B06D-F13BBCCA7807}"/>
          </ac:spMkLst>
        </pc:spChg>
        <pc:spChg chg="del">
          <ac:chgData name="Britt-Ellen Skregelid Birkeland" userId="3178a3e9-6f82-4780-abac-3a48311dd3e2" providerId="ADAL" clId="{1F28B760-313A-4FFD-85C1-85B1751518B6}" dt="2021-11-20T20:56:32.067" v="231"/>
          <ac:spMkLst>
            <pc:docMk/>
            <pc:sldMk cId="3093799900" sldId="266"/>
            <ac:spMk id="22" creationId="{2E45AF6B-4F42-45F1-A22C-AF0FCA898FC9}"/>
          </ac:spMkLst>
        </pc:spChg>
        <pc:picChg chg="del">
          <ac:chgData name="Britt-Ellen Skregelid Birkeland" userId="3178a3e9-6f82-4780-abac-3a48311dd3e2" providerId="ADAL" clId="{1F28B760-313A-4FFD-85C1-85B1751518B6}" dt="2021-11-20T20:57:00.751" v="234" actId="478"/>
          <ac:picMkLst>
            <pc:docMk/>
            <pc:sldMk cId="3093799900" sldId="266"/>
            <ac:picMk id="4" creationId="{36EC6FCE-979C-4FAB-8A94-28E6DC4D246B}"/>
          </ac:picMkLst>
        </pc:picChg>
        <pc:picChg chg="mod">
          <ac:chgData name="Britt-Ellen Skregelid Birkeland" userId="3178a3e9-6f82-4780-abac-3a48311dd3e2" providerId="ADAL" clId="{1F28B760-313A-4FFD-85C1-85B1751518B6}" dt="2021-11-20T20:57:08.991" v="237" actId="1076"/>
          <ac:picMkLst>
            <pc:docMk/>
            <pc:sldMk cId="3093799900" sldId="266"/>
            <ac:picMk id="5" creationId="{C233DBE9-AD0B-471A-8D09-8C65EE454731}"/>
          </ac:picMkLst>
        </pc:picChg>
        <pc:picChg chg="del">
          <ac:chgData name="Britt-Ellen Skregelid Birkeland" userId="3178a3e9-6f82-4780-abac-3a48311dd3e2" providerId="ADAL" clId="{1F28B760-313A-4FFD-85C1-85B1751518B6}" dt="2021-11-20T20:57:02.826" v="235" actId="478"/>
          <ac:picMkLst>
            <pc:docMk/>
            <pc:sldMk cId="3093799900" sldId="266"/>
            <ac:picMk id="19" creationId="{56238358-64D3-4F62-B5BA-67A0E4827F73}"/>
          </ac:picMkLst>
        </pc:picChg>
      </pc:sldChg>
      <pc:sldChg chg="new del">
        <pc:chgData name="Britt-Ellen Skregelid Birkeland" userId="3178a3e9-6f82-4780-abac-3a48311dd3e2" providerId="ADAL" clId="{1F28B760-313A-4FFD-85C1-85B1751518B6}" dt="2021-11-20T21:06:53.123" v="389" actId="47"/>
        <pc:sldMkLst>
          <pc:docMk/>
          <pc:sldMk cId="991561437" sldId="267"/>
        </pc:sldMkLst>
      </pc:sldChg>
      <pc:sldChg chg="add del">
        <pc:chgData name="Britt-Ellen Skregelid Birkeland" userId="3178a3e9-6f82-4780-abac-3a48311dd3e2" providerId="ADAL" clId="{1F28B760-313A-4FFD-85C1-85B1751518B6}" dt="2021-11-20T20:58:35.692" v="253" actId="47"/>
        <pc:sldMkLst>
          <pc:docMk/>
          <pc:sldMk cId="2458817056" sldId="267"/>
        </pc:sldMkLst>
      </pc:sldChg>
      <pc:sldChg chg="delSp add del setBg delDesignElem">
        <pc:chgData name="Britt-Ellen Skregelid Birkeland" userId="3178a3e9-6f82-4780-abac-3a48311dd3e2" providerId="ADAL" clId="{1F28B760-313A-4FFD-85C1-85B1751518B6}" dt="2021-11-20T20:57:51.451" v="246" actId="47"/>
        <pc:sldMkLst>
          <pc:docMk/>
          <pc:sldMk cId="2976233481" sldId="267"/>
        </pc:sldMkLst>
        <pc:spChg chg="del">
          <ac:chgData name="Britt-Ellen Skregelid Birkeland" userId="3178a3e9-6f82-4780-abac-3a48311dd3e2" providerId="ADAL" clId="{1F28B760-313A-4FFD-85C1-85B1751518B6}" dt="2021-11-20T20:56:40.660" v="233"/>
          <ac:spMkLst>
            <pc:docMk/>
            <pc:sldMk cId="2976233481" sldId="267"/>
            <ac:spMk id="14" creationId="{CA71505E-6D83-4D7B-B88A-7D7C2DB42FC2}"/>
          </ac:spMkLst>
        </pc:spChg>
        <pc:spChg chg="del">
          <ac:chgData name="Britt-Ellen Skregelid Birkeland" userId="3178a3e9-6f82-4780-abac-3a48311dd3e2" providerId="ADAL" clId="{1F28B760-313A-4FFD-85C1-85B1751518B6}" dt="2021-11-20T20:56:40.660" v="233"/>
          <ac:spMkLst>
            <pc:docMk/>
            <pc:sldMk cId="2976233481" sldId="267"/>
            <ac:spMk id="16" creationId="{82174A2F-5CC0-47EE-BFEA-6199C2BD7C2C}"/>
          </ac:spMkLst>
        </pc:spChg>
        <pc:spChg chg="del">
          <ac:chgData name="Britt-Ellen Skregelid Birkeland" userId="3178a3e9-6f82-4780-abac-3a48311dd3e2" providerId="ADAL" clId="{1F28B760-313A-4FFD-85C1-85B1751518B6}" dt="2021-11-20T20:56:40.660" v="233"/>
          <ac:spMkLst>
            <pc:docMk/>
            <pc:sldMk cId="2976233481" sldId="267"/>
            <ac:spMk id="18" creationId="{287D9197-4A85-4276-8FC4-67873E207509}"/>
          </ac:spMkLst>
        </pc:spChg>
        <pc:spChg chg="del">
          <ac:chgData name="Britt-Ellen Skregelid Birkeland" userId="3178a3e9-6f82-4780-abac-3a48311dd3e2" providerId="ADAL" clId="{1F28B760-313A-4FFD-85C1-85B1751518B6}" dt="2021-11-20T20:56:40.660" v="233"/>
          <ac:spMkLst>
            <pc:docMk/>
            <pc:sldMk cId="2976233481" sldId="267"/>
            <ac:spMk id="20" creationId="{01B5B487-A1DE-47E1-B06D-F13BBCCA7807}"/>
          </ac:spMkLst>
        </pc:spChg>
        <pc:spChg chg="del">
          <ac:chgData name="Britt-Ellen Skregelid Birkeland" userId="3178a3e9-6f82-4780-abac-3a48311dd3e2" providerId="ADAL" clId="{1F28B760-313A-4FFD-85C1-85B1751518B6}" dt="2021-11-20T20:56:40.660" v="233"/>
          <ac:spMkLst>
            <pc:docMk/>
            <pc:sldMk cId="2976233481" sldId="267"/>
            <ac:spMk id="22" creationId="{2E45AF6B-4F42-45F1-A22C-AF0FCA898FC9}"/>
          </ac:spMkLst>
        </pc:spChg>
      </pc:sldChg>
      <pc:sldChg chg="addSp delSp modSp new mod setBg">
        <pc:chgData name="Britt-Ellen Skregelid Birkeland" userId="3178a3e9-6f82-4780-abac-3a48311dd3e2" providerId="ADAL" clId="{1F28B760-313A-4FFD-85C1-85B1751518B6}" dt="2021-11-21T18:27:54.836" v="753" actId="1076"/>
        <pc:sldMkLst>
          <pc:docMk/>
          <pc:sldMk cId="2608436348" sldId="268"/>
        </pc:sldMkLst>
        <pc:spChg chg="mod">
          <ac:chgData name="Britt-Ellen Skregelid Birkeland" userId="3178a3e9-6f82-4780-abac-3a48311dd3e2" providerId="ADAL" clId="{1F28B760-313A-4FFD-85C1-85B1751518B6}" dt="2021-11-20T21:04:19.163" v="280" actId="26606"/>
          <ac:spMkLst>
            <pc:docMk/>
            <pc:sldMk cId="2608436348" sldId="268"/>
            <ac:spMk id="2" creationId="{11F53D8A-0EE2-4514-AB3A-7174AFD4C95E}"/>
          </ac:spMkLst>
        </pc:spChg>
        <pc:spChg chg="del mod">
          <ac:chgData name="Britt-Ellen Skregelid Birkeland" userId="3178a3e9-6f82-4780-abac-3a48311dd3e2" providerId="ADAL" clId="{1F28B760-313A-4FFD-85C1-85B1751518B6}" dt="2021-11-20T21:04:33.713" v="281" actId="478"/>
          <ac:spMkLst>
            <pc:docMk/>
            <pc:sldMk cId="2608436348" sldId="268"/>
            <ac:spMk id="3" creationId="{0B6110BA-BFC2-407B-B353-03F60107439F}"/>
          </ac:spMkLst>
        </pc:spChg>
        <pc:spChg chg="add del">
          <ac:chgData name="Britt-Ellen Skregelid Birkeland" userId="3178a3e9-6f82-4780-abac-3a48311dd3e2" providerId="ADAL" clId="{1F28B760-313A-4FFD-85C1-85B1751518B6}" dt="2021-11-20T21:04:19.163" v="280" actId="26606"/>
          <ac:spMkLst>
            <pc:docMk/>
            <pc:sldMk cId="2608436348" sldId="268"/>
            <ac:spMk id="10" creationId="{D2932E9C-BCE7-4564-84F6-CBA75E8B0749}"/>
          </ac:spMkLst>
        </pc:spChg>
        <pc:spChg chg="add del">
          <ac:chgData name="Britt-Ellen Skregelid Birkeland" userId="3178a3e9-6f82-4780-abac-3a48311dd3e2" providerId="ADAL" clId="{1F28B760-313A-4FFD-85C1-85B1751518B6}" dt="2021-11-20T21:04:19.163" v="280" actId="26606"/>
          <ac:spMkLst>
            <pc:docMk/>
            <pc:sldMk cId="2608436348" sldId="268"/>
            <ac:spMk id="12" creationId="{AFC7A8FD-E375-431A-898D-F728F09489C5}"/>
          </ac:spMkLst>
        </pc:spChg>
        <pc:spChg chg="add del">
          <ac:chgData name="Britt-Ellen Skregelid Birkeland" userId="3178a3e9-6f82-4780-abac-3a48311dd3e2" providerId="ADAL" clId="{1F28B760-313A-4FFD-85C1-85B1751518B6}" dt="2021-11-20T21:04:19.163" v="280" actId="26606"/>
          <ac:spMkLst>
            <pc:docMk/>
            <pc:sldMk cId="2608436348" sldId="268"/>
            <ac:spMk id="14" creationId="{98C621E2-C9A1-42DB-B77B-FDEC40996E7A}"/>
          </ac:spMkLst>
        </pc:spChg>
        <pc:spChg chg="add del">
          <ac:chgData name="Britt-Ellen Skregelid Birkeland" userId="3178a3e9-6f82-4780-abac-3a48311dd3e2" providerId="ADAL" clId="{1F28B760-313A-4FFD-85C1-85B1751518B6}" dt="2021-11-20T21:04:19.163" v="280" actId="26606"/>
          <ac:spMkLst>
            <pc:docMk/>
            <pc:sldMk cId="2608436348" sldId="268"/>
            <ac:spMk id="16" creationId="{B85FBED9-5297-4759-B2C0-B6C973023B14}"/>
          </ac:spMkLst>
        </pc:spChg>
        <pc:spChg chg="add del">
          <ac:chgData name="Britt-Ellen Skregelid Birkeland" userId="3178a3e9-6f82-4780-abac-3a48311dd3e2" providerId="ADAL" clId="{1F28B760-313A-4FFD-85C1-85B1751518B6}" dt="2021-11-20T21:04:11.531" v="273" actId="26606"/>
          <ac:spMkLst>
            <pc:docMk/>
            <pc:sldMk cId="2608436348" sldId="268"/>
            <ac:spMk id="21" creationId="{D2932E9C-BCE7-4564-84F6-CBA75E8B0749}"/>
          </ac:spMkLst>
        </pc:spChg>
        <pc:spChg chg="add del">
          <ac:chgData name="Britt-Ellen Skregelid Birkeland" userId="3178a3e9-6f82-4780-abac-3a48311dd3e2" providerId="ADAL" clId="{1F28B760-313A-4FFD-85C1-85B1751518B6}" dt="2021-11-20T21:04:11.531" v="273" actId="26606"/>
          <ac:spMkLst>
            <pc:docMk/>
            <pc:sldMk cId="2608436348" sldId="268"/>
            <ac:spMk id="23" creationId="{AFC7A8FD-E375-431A-898D-F728F09489C5}"/>
          </ac:spMkLst>
        </pc:spChg>
        <pc:spChg chg="add del">
          <ac:chgData name="Britt-Ellen Skregelid Birkeland" userId="3178a3e9-6f82-4780-abac-3a48311dd3e2" providerId="ADAL" clId="{1F28B760-313A-4FFD-85C1-85B1751518B6}" dt="2021-11-20T21:04:11.531" v="273" actId="26606"/>
          <ac:spMkLst>
            <pc:docMk/>
            <pc:sldMk cId="2608436348" sldId="268"/>
            <ac:spMk id="25" creationId="{98C621E2-C9A1-42DB-B77B-FDEC40996E7A}"/>
          </ac:spMkLst>
        </pc:spChg>
        <pc:spChg chg="add del">
          <ac:chgData name="Britt-Ellen Skregelid Birkeland" userId="3178a3e9-6f82-4780-abac-3a48311dd3e2" providerId="ADAL" clId="{1F28B760-313A-4FFD-85C1-85B1751518B6}" dt="2021-11-20T21:04:11.531" v="273" actId="26606"/>
          <ac:spMkLst>
            <pc:docMk/>
            <pc:sldMk cId="2608436348" sldId="268"/>
            <ac:spMk id="27" creationId="{B85FBED9-5297-4759-B2C0-B6C973023B14}"/>
          </ac:spMkLst>
        </pc:spChg>
        <pc:spChg chg="add del">
          <ac:chgData name="Britt-Ellen Skregelid Birkeland" userId="3178a3e9-6f82-4780-abac-3a48311dd3e2" providerId="ADAL" clId="{1F28B760-313A-4FFD-85C1-85B1751518B6}" dt="2021-11-20T21:04:14.188" v="275" actId="26606"/>
          <ac:spMkLst>
            <pc:docMk/>
            <pc:sldMk cId="2608436348" sldId="268"/>
            <ac:spMk id="29" creationId="{28FFBEEC-E1D5-4133-8566-2A59DDB170B8}"/>
          </ac:spMkLst>
        </pc:spChg>
        <pc:spChg chg="add del">
          <ac:chgData name="Britt-Ellen Skregelid Birkeland" userId="3178a3e9-6f82-4780-abac-3a48311dd3e2" providerId="ADAL" clId="{1F28B760-313A-4FFD-85C1-85B1751518B6}" dt="2021-11-20T21:04:14.188" v="275" actId="26606"/>
          <ac:spMkLst>
            <pc:docMk/>
            <pc:sldMk cId="2608436348" sldId="268"/>
            <ac:spMk id="30" creationId="{E8EFDFFA-99D1-4010-8BB3-F3C338EC0A42}"/>
          </ac:spMkLst>
        </pc:spChg>
        <pc:spChg chg="add del">
          <ac:chgData name="Britt-Ellen Skregelid Birkeland" userId="3178a3e9-6f82-4780-abac-3a48311dd3e2" providerId="ADAL" clId="{1F28B760-313A-4FFD-85C1-85B1751518B6}" dt="2021-11-20T21:04:16.873" v="277" actId="26606"/>
          <ac:spMkLst>
            <pc:docMk/>
            <pc:sldMk cId="2608436348" sldId="268"/>
            <ac:spMk id="32" creationId="{B89090F2-B101-458B-9AFF-27327443BB09}"/>
          </ac:spMkLst>
        </pc:spChg>
        <pc:spChg chg="add del">
          <ac:chgData name="Britt-Ellen Skregelid Birkeland" userId="3178a3e9-6f82-4780-abac-3a48311dd3e2" providerId="ADAL" clId="{1F28B760-313A-4FFD-85C1-85B1751518B6}" dt="2021-11-20T21:04:16.873" v="277" actId="26606"/>
          <ac:spMkLst>
            <pc:docMk/>
            <pc:sldMk cId="2608436348" sldId="268"/>
            <ac:spMk id="33" creationId="{526C103B-17BD-4B48-AB6F-0D9EF826AAC4}"/>
          </ac:spMkLst>
        </pc:spChg>
        <pc:spChg chg="add del">
          <ac:chgData name="Britt-Ellen Skregelid Birkeland" userId="3178a3e9-6f82-4780-abac-3a48311dd3e2" providerId="ADAL" clId="{1F28B760-313A-4FFD-85C1-85B1751518B6}" dt="2021-11-20T21:04:16.873" v="277" actId="26606"/>
          <ac:spMkLst>
            <pc:docMk/>
            <pc:sldMk cId="2608436348" sldId="268"/>
            <ac:spMk id="34" creationId="{E9EC3243-CA25-4485-A7FE-8B0141923844}"/>
          </ac:spMkLst>
        </pc:spChg>
        <pc:spChg chg="add del">
          <ac:chgData name="Britt-Ellen Skregelid Birkeland" userId="3178a3e9-6f82-4780-abac-3a48311dd3e2" providerId="ADAL" clId="{1F28B760-313A-4FFD-85C1-85B1751518B6}" dt="2021-11-20T21:04:19.148" v="279" actId="26606"/>
          <ac:spMkLst>
            <pc:docMk/>
            <pc:sldMk cId="2608436348" sldId="268"/>
            <ac:spMk id="36" creationId="{33DFEFC0-99B4-4D27-9168-1B2F659A34B5}"/>
          </ac:spMkLst>
        </pc:spChg>
        <pc:spChg chg="add del">
          <ac:chgData name="Britt-Ellen Skregelid Birkeland" userId="3178a3e9-6f82-4780-abac-3a48311dd3e2" providerId="ADAL" clId="{1F28B760-313A-4FFD-85C1-85B1751518B6}" dt="2021-11-20T21:04:19.148" v="279" actId="26606"/>
          <ac:spMkLst>
            <pc:docMk/>
            <pc:sldMk cId="2608436348" sldId="268"/>
            <ac:spMk id="37" creationId="{A2C20081-2005-4B05-BEA4-EB8D4C90A354}"/>
          </ac:spMkLst>
        </pc:spChg>
        <pc:spChg chg="add">
          <ac:chgData name="Britt-Ellen Skregelid Birkeland" userId="3178a3e9-6f82-4780-abac-3a48311dd3e2" providerId="ADAL" clId="{1F28B760-313A-4FFD-85C1-85B1751518B6}" dt="2021-11-20T21:04:19.163" v="280" actId="26606"/>
          <ac:spMkLst>
            <pc:docMk/>
            <pc:sldMk cId="2608436348" sldId="268"/>
            <ac:spMk id="39" creationId="{D2932E9C-BCE7-4564-84F6-CBA75E8B0749}"/>
          </ac:spMkLst>
        </pc:spChg>
        <pc:spChg chg="add">
          <ac:chgData name="Britt-Ellen Skregelid Birkeland" userId="3178a3e9-6f82-4780-abac-3a48311dd3e2" providerId="ADAL" clId="{1F28B760-313A-4FFD-85C1-85B1751518B6}" dt="2021-11-20T21:04:19.163" v="280" actId="26606"/>
          <ac:spMkLst>
            <pc:docMk/>
            <pc:sldMk cId="2608436348" sldId="268"/>
            <ac:spMk id="40" creationId="{AFC7A8FD-E375-431A-898D-F728F09489C5}"/>
          </ac:spMkLst>
        </pc:spChg>
        <pc:spChg chg="add">
          <ac:chgData name="Britt-Ellen Skregelid Birkeland" userId="3178a3e9-6f82-4780-abac-3a48311dd3e2" providerId="ADAL" clId="{1F28B760-313A-4FFD-85C1-85B1751518B6}" dt="2021-11-20T21:04:19.163" v="280" actId="26606"/>
          <ac:spMkLst>
            <pc:docMk/>
            <pc:sldMk cId="2608436348" sldId="268"/>
            <ac:spMk id="41" creationId="{98C621E2-C9A1-42DB-B77B-FDEC40996E7A}"/>
          </ac:spMkLst>
        </pc:spChg>
        <pc:spChg chg="add">
          <ac:chgData name="Britt-Ellen Skregelid Birkeland" userId="3178a3e9-6f82-4780-abac-3a48311dd3e2" providerId="ADAL" clId="{1F28B760-313A-4FFD-85C1-85B1751518B6}" dt="2021-11-20T21:04:19.163" v="280" actId="26606"/>
          <ac:spMkLst>
            <pc:docMk/>
            <pc:sldMk cId="2608436348" sldId="268"/>
            <ac:spMk id="42" creationId="{B85FBED9-5297-4759-B2C0-B6C973023B14}"/>
          </ac:spMkLst>
        </pc:spChg>
        <pc:picChg chg="add mod">
          <ac:chgData name="Britt-Ellen Skregelid Birkeland" userId="3178a3e9-6f82-4780-abac-3a48311dd3e2" providerId="ADAL" clId="{1F28B760-313A-4FFD-85C1-85B1751518B6}" dt="2021-11-21T18:27:54.836" v="753" actId="1076"/>
          <ac:picMkLst>
            <pc:docMk/>
            <pc:sldMk cId="2608436348" sldId="268"/>
            <ac:picMk id="5" creationId="{99E2B813-7FDE-4A74-84DC-7360C2B19D7A}"/>
          </ac:picMkLst>
        </pc:picChg>
      </pc:sldChg>
      <pc:sldChg chg="addSp delSp modSp new del mod">
        <pc:chgData name="Britt-Ellen Skregelid Birkeland" userId="3178a3e9-6f82-4780-abac-3a48311dd3e2" providerId="ADAL" clId="{1F28B760-313A-4FFD-85C1-85B1751518B6}" dt="2021-11-20T21:16:19.281" v="500" actId="47"/>
        <pc:sldMkLst>
          <pc:docMk/>
          <pc:sldMk cId="428446503" sldId="269"/>
        </pc:sldMkLst>
        <pc:spChg chg="mod">
          <ac:chgData name="Britt-Ellen Skregelid Birkeland" userId="3178a3e9-6f82-4780-abac-3a48311dd3e2" providerId="ADAL" clId="{1F28B760-313A-4FFD-85C1-85B1751518B6}" dt="2021-11-20T21:09:10.101" v="421" actId="20577"/>
          <ac:spMkLst>
            <pc:docMk/>
            <pc:sldMk cId="428446503" sldId="269"/>
            <ac:spMk id="2" creationId="{30BF7E81-92B4-405F-9B9A-1CB257721A28}"/>
          </ac:spMkLst>
        </pc:spChg>
        <pc:spChg chg="del">
          <ac:chgData name="Britt-Ellen Skregelid Birkeland" userId="3178a3e9-6f82-4780-abac-3a48311dd3e2" providerId="ADAL" clId="{1F28B760-313A-4FFD-85C1-85B1751518B6}" dt="2021-11-20T21:07:24.941" v="392" actId="3680"/>
          <ac:spMkLst>
            <pc:docMk/>
            <pc:sldMk cId="428446503" sldId="269"/>
            <ac:spMk id="3" creationId="{94B82E60-46F5-40D2-B0BD-BD86250CC05E}"/>
          </ac:spMkLst>
        </pc:spChg>
        <pc:graphicFrameChg chg="add mod ord modGraphic">
          <ac:chgData name="Britt-Ellen Skregelid Birkeland" userId="3178a3e9-6f82-4780-abac-3a48311dd3e2" providerId="ADAL" clId="{1F28B760-313A-4FFD-85C1-85B1751518B6}" dt="2021-11-20T21:12:49.926" v="473" actId="20577"/>
          <ac:graphicFrameMkLst>
            <pc:docMk/>
            <pc:sldMk cId="428446503" sldId="269"/>
            <ac:graphicFrameMk id="4" creationId="{E842A317-1C45-42D8-81D7-C0425F970173}"/>
          </ac:graphicFrameMkLst>
        </pc:graphicFrameChg>
      </pc:sldChg>
      <pc:sldChg chg="add del">
        <pc:chgData name="Britt-Ellen Skregelid Birkeland" userId="3178a3e9-6f82-4780-abac-3a48311dd3e2" providerId="ADAL" clId="{1F28B760-313A-4FFD-85C1-85B1751518B6}" dt="2021-11-20T21:07:00.287" v="390" actId="47"/>
        <pc:sldMkLst>
          <pc:docMk/>
          <pc:sldMk cId="3435251010" sldId="269"/>
        </pc:sldMkLst>
      </pc:sldChg>
      <pc:sldChg chg="modSp add mod ord">
        <pc:chgData name="Britt-Ellen Skregelid Birkeland" userId="3178a3e9-6f82-4780-abac-3a48311dd3e2" providerId="ADAL" clId="{1F28B760-313A-4FFD-85C1-85B1751518B6}" dt="2021-11-20T21:12:13.232" v="468"/>
        <pc:sldMkLst>
          <pc:docMk/>
          <pc:sldMk cId="326347827" sldId="270"/>
        </pc:sldMkLst>
        <pc:spChg chg="mod">
          <ac:chgData name="Britt-Ellen Skregelid Birkeland" userId="3178a3e9-6f82-4780-abac-3a48311dd3e2" providerId="ADAL" clId="{1F28B760-313A-4FFD-85C1-85B1751518B6}" dt="2021-11-20T21:10:34.584" v="448" actId="20577"/>
          <ac:spMkLst>
            <pc:docMk/>
            <pc:sldMk cId="326347827" sldId="270"/>
            <ac:spMk id="2" creationId="{30BF7E81-92B4-405F-9B9A-1CB257721A28}"/>
          </ac:spMkLst>
        </pc:spChg>
        <pc:graphicFrameChg chg="mod modGraphic">
          <ac:chgData name="Britt-Ellen Skregelid Birkeland" userId="3178a3e9-6f82-4780-abac-3a48311dd3e2" providerId="ADAL" clId="{1F28B760-313A-4FFD-85C1-85B1751518B6}" dt="2021-11-20T21:12:01.641" v="466" actId="1076"/>
          <ac:graphicFrameMkLst>
            <pc:docMk/>
            <pc:sldMk cId="326347827" sldId="270"/>
            <ac:graphicFrameMk id="4" creationId="{E842A317-1C45-42D8-81D7-C0425F970173}"/>
          </ac:graphicFrameMkLst>
        </pc:graphicFrameChg>
      </pc:sldChg>
      <pc:sldChg chg="addSp delSp modSp new mod">
        <pc:chgData name="Britt-Ellen Skregelid Birkeland" userId="3178a3e9-6f82-4780-abac-3a48311dd3e2" providerId="ADAL" clId="{1F28B760-313A-4FFD-85C1-85B1751518B6}" dt="2021-11-20T21:17:41.576" v="528" actId="255"/>
        <pc:sldMkLst>
          <pc:docMk/>
          <pc:sldMk cId="3557114475" sldId="271"/>
        </pc:sldMkLst>
        <pc:spChg chg="del">
          <ac:chgData name="Britt-Ellen Skregelid Birkeland" userId="3178a3e9-6f82-4780-abac-3a48311dd3e2" providerId="ADAL" clId="{1F28B760-313A-4FFD-85C1-85B1751518B6}" dt="2021-11-20T21:14:24.338" v="480"/>
          <ac:spMkLst>
            <pc:docMk/>
            <pc:sldMk cId="3557114475" sldId="271"/>
            <ac:spMk id="2" creationId="{3B714DE4-1DA1-43B8-9A03-17A0D515D79E}"/>
          </ac:spMkLst>
        </pc:spChg>
        <pc:spChg chg="add del">
          <ac:chgData name="Britt-Ellen Skregelid Birkeland" userId="3178a3e9-6f82-4780-abac-3a48311dd3e2" providerId="ADAL" clId="{1F28B760-313A-4FFD-85C1-85B1751518B6}" dt="2021-11-20T21:13:24.725" v="477" actId="3680"/>
          <ac:spMkLst>
            <pc:docMk/>
            <pc:sldMk cId="3557114475" sldId="271"/>
            <ac:spMk id="3" creationId="{D58634F7-56D2-4531-9714-736CA8795074}"/>
          </ac:spMkLst>
        </pc:spChg>
        <pc:spChg chg="add mod">
          <ac:chgData name="Britt-Ellen Skregelid Birkeland" userId="3178a3e9-6f82-4780-abac-3a48311dd3e2" providerId="ADAL" clId="{1F28B760-313A-4FFD-85C1-85B1751518B6}" dt="2021-11-20T21:14:33.194" v="484" actId="14100"/>
          <ac:spMkLst>
            <pc:docMk/>
            <pc:sldMk cId="3557114475" sldId="271"/>
            <ac:spMk id="6" creationId="{DF9CD9C2-6BF9-43D2-A992-837B21B9073C}"/>
          </ac:spMkLst>
        </pc:spChg>
        <pc:graphicFrameChg chg="add del mod ord modGraphic">
          <ac:chgData name="Britt-Ellen Skregelid Birkeland" userId="3178a3e9-6f82-4780-abac-3a48311dd3e2" providerId="ADAL" clId="{1F28B760-313A-4FFD-85C1-85B1751518B6}" dt="2021-11-20T21:13:18.165" v="476" actId="3680"/>
          <ac:graphicFrameMkLst>
            <pc:docMk/>
            <pc:sldMk cId="3557114475" sldId="271"/>
            <ac:graphicFrameMk id="4" creationId="{2E64944A-21F7-44A9-B24A-452E5110B944}"/>
          </ac:graphicFrameMkLst>
        </pc:graphicFrameChg>
        <pc:graphicFrameChg chg="add mod ord modGraphic">
          <ac:chgData name="Britt-Ellen Skregelid Birkeland" userId="3178a3e9-6f82-4780-abac-3a48311dd3e2" providerId="ADAL" clId="{1F28B760-313A-4FFD-85C1-85B1751518B6}" dt="2021-11-20T21:17:41.576" v="528" actId="255"/>
          <ac:graphicFrameMkLst>
            <pc:docMk/>
            <pc:sldMk cId="3557114475" sldId="271"/>
            <ac:graphicFrameMk id="5" creationId="{4FE4D59D-EA53-4620-9222-17DBF77A3F55}"/>
          </ac:graphicFrameMkLst>
        </pc:graphicFrameChg>
      </pc:sldChg>
      <pc:sldChg chg="delSp add del setBg delDesignElem">
        <pc:chgData name="Britt-Ellen Skregelid Birkeland" userId="3178a3e9-6f82-4780-abac-3a48311dd3e2" providerId="ADAL" clId="{1F28B760-313A-4FFD-85C1-85B1751518B6}" dt="2021-11-20T21:18:11.699" v="534" actId="47"/>
        <pc:sldMkLst>
          <pc:docMk/>
          <pc:sldMk cId="2848700068" sldId="272"/>
        </pc:sldMkLst>
        <pc:spChg chg="del">
          <ac:chgData name="Britt-Ellen Skregelid Birkeland" userId="3178a3e9-6f82-4780-abac-3a48311dd3e2" providerId="ADAL" clId="{1F28B760-313A-4FFD-85C1-85B1751518B6}" dt="2021-11-20T21:17:59.686" v="530"/>
          <ac:spMkLst>
            <pc:docMk/>
            <pc:sldMk cId="2848700068" sldId="272"/>
            <ac:spMk id="11" creationId="{B217C2AD-51B4-40CE-A71F-F5D3F846D97B}"/>
          </ac:spMkLst>
        </pc:spChg>
        <pc:spChg chg="del">
          <ac:chgData name="Britt-Ellen Skregelid Birkeland" userId="3178a3e9-6f82-4780-abac-3a48311dd3e2" providerId="ADAL" clId="{1F28B760-313A-4FFD-85C1-85B1751518B6}" dt="2021-11-20T21:17:59.686" v="530"/>
          <ac:spMkLst>
            <pc:docMk/>
            <pc:sldMk cId="2848700068" sldId="272"/>
            <ac:spMk id="13" creationId="{6F1BF92E-23CF-4BFE-9E1F-C359BACFA3C5}"/>
          </ac:spMkLst>
        </pc:spChg>
        <pc:spChg chg="del">
          <ac:chgData name="Britt-Ellen Skregelid Birkeland" userId="3178a3e9-6f82-4780-abac-3a48311dd3e2" providerId="ADAL" clId="{1F28B760-313A-4FFD-85C1-85B1751518B6}" dt="2021-11-20T21:17:59.686" v="530"/>
          <ac:spMkLst>
            <pc:docMk/>
            <pc:sldMk cId="2848700068" sldId="272"/>
            <ac:spMk id="15" creationId="{2093D87A-7818-4594-B3D1-C9CF3747B78B}"/>
          </ac:spMkLst>
        </pc:spChg>
        <pc:spChg chg="del">
          <ac:chgData name="Britt-Ellen Skregelid Birkeland" userId="3178a3e9-6f82-4780-abac-3a48311dd3e2" providerId="ADAL" clId="{1F28B760-313A-4FFD-85C1-85B1751518B6}" dt="2021-11-20T21:17:59.686" v="530"/>
          <ac:spMkLst>
            <pc:docMk/>
            <pc:sldMk cId="2848700068" sldId="272"/>
            <ac:spMk id="17" creationId="{29BA41EB-EC8E-4167-987C-F07347C193DF}"/>
          </ac:spMkLst>
        </pc:spChg>
      </pc:sldChg>
      <pc:sldChg chg="modSp add mod ord">
        <pc:chgData name="Britt-Ellen Skregelid Birkeland" userId="3178a3e9-6f82-4780-abac-3a48311dd3e2" providerId="ADAL" clId="{1F28B760-313A-4FFD-85C1-85B1751518B6}" dt="2021-11-20T21:22:24.616" v="598" actId="207"/>
        <pc:sldMkLst>
          <pc:docMk/>
          <pc:sldMk cId="3805610498" sldId="273"/>
        </pc:sldMkLst>
        <pc:spChg chg="mod">
          <ac:chgData name="Britt-Ellen Skregelid Birkeland" userId="3178a3e9-6f82-4780-abac-3a48311dd3e2" providerId="ADAL" clId="{1F28B760-313A-4FFD-85C1-85B1751518B6}" dt="2021-11-20T21:22:24.616" v="598" actId="207"/>
          <ac:spMkLst>
            <pc:docMk/>
            <pc:sldMk cId="3805610498" sldId="273"/>
            <ac:spMk id="3" creationId="{E595524E-B6E0-4676-8BBF-2CB78826CB97}"/>
          </ac:spMkLst>
        </pc:spChg>
        <pc:picChg chg="mod">
          <ac:chgData name="Britt-Ellen Skregelid Birkeland" userId="3178a3e9-6f82-4780-abac-3a48311dd3e2" providerId="ADAL" clId="{1F28B760-313A-4FFD-85C1-85B1751518B6}" dt="2021-11-20T21:18:53.841" v="539" actId="207"/>
          <ac:picMkLst>
            <pc:docMk/>
            <pc:sldMk cId="3805610498" sldId="273"/>
            <ac:picMk id="9" creationId="{61A376DB-5496-462C-8DA7-C96EB193F198}"/>
          </ac:picMkLst>
        </pc:picChg>
      </pc:sldChg>
      <pc:sldChg chg="modSp add del mod">
        <pc:chgData name="Britt-Ellen Skregelid Birkeland" userId="3178a3e9-6f82-4780-abac-3a48311dd3e2" providerId="ADAL" clId="{1F28B760-313A-4FFD-85C1-85B1751518B6}" dt="2021-11-21T18:29:28.158" v="754" actId="47"/>
        <pc:sldMkLst>
          <pc:docMk/>
          <pc:sldMk cId="2745877818" sldId="274"/>
        </pc:sldMkLst>
        <pc:spChg chg="mod">
          <ac:chgData name="Britt-Ellen Skregelid Birkeland" userId="3178a3e9-6f82-4780-abac-3a48311dd3e2" providerId="ADAL" clId="{1F28B760-313A-4FFD-85C1-85B1751518B6}" dt="2021-11-20T21:22:32.705" v="599" actId="207"/>
          <ac:spMkLst>
            <pc:docMk/>
            <pc:sldMk cId="2745877818" sldId="274"/>
            <ac:spMk id="3" creationId="{E595524E-B6E0-4676-8BBF-2CB78826CB97}"/>
          </ac:spMkLst>
        </pc:spChg>
      </pc:sldChg>
      <pc:sldChg chg="addSp delSp modSp new mod setBg">
        <pc:chgData name="Britt-Ellen Skregelid Birkeland" userId="3178a3e9-6f82-4780-abac-3a48311dd3e2" providerId="ADAL" clId="{1F28B760-313A-4FFD-85C1-85B1751518B6}" dt="2021-11-20T21:24:35.185" v="664" actId="1076"/>
        <pc:sldMkLst>
          <pc:docMk/>
          <pc:sldMk cId="2197973047" sldId="275"/>
        </pc:sldMkLst>
        <pc:spChg chg="mod">
          <ac:chgData name="Britt-Ellen Skregelid Birkeland" userId="3178a3e9-6f82-4780-abac-3a48311dd3e2" providerId="ADAL" clId="{1F28B760-313A-4FFD-85C1-85B1751518B6}" dt="2021-11-20T21:24:03.418" v="659" actId="404"/>
          <ac:spMkLst>
            <pc:docMk/>
            <pc:sldMk cId="2197973047" sldId="275"/>
            <ac:spMk id="2" creationId="{A20248F0-0585-4E44-B324-25787C22D327}"/>
          </ac:spMkLst>
        </pc:spChg>
        <pc:spChg chg="del mod">
          <ac:chgData name="Britt-Ellen Skregelid Birkeland" userId="3178a3e9-6f82-4780-abac-3a48311dd3e2" providerId="ADAL" clId="{1F28B760-313A-4FFD-85C1-85B1751518B6}" dt="2021-11-20T21:23:33.099" v="636" actId="22"/>
          <ac:spMkLst>
            <pc:docMk/>
            <pc:sldMk cId="2197973047" sldId="275"/>
            <ac:spMk id="3" creationId="{E41FE3B0-5B10-46A0-81B0-7B03DA28CAE1}"/>
          </ac:spMkLst>
        </pc:spChg>
        <pc:spChg chg="add del">
          <ac:chgData name="Britt-Ellen Skregelid Birkeland" userId="3178a3e9-6f82-4780-abac-3a48311dd3e2" providerId="ADAL" clId="{1F28B760-313A-4FFD-85C1-85B1751518B6}" dt="2021-11-20T21:23:42.536" v="638" actId="478"/>
          <ac:spMkLst>
            <pc:docMk/>
            <pc:sldMk cId="2197973047" sldId="275"/>
            <ac:spMk id="9" creationId="{E6C7E5DE-5CFC-4FA3-B62C-FC5544E160DF}"/>
          </ac:spMkLst>
        </pc:spChg>
        <pc:picChg chg="add mod ord">
          <ac:chgData name="Britt-Ellen Skregelid Birkeland" userId="3178a3e9-6f82-4780-abac-3a48311dd3e2" providerId="ADAL" clId="{1F28B760-313A-4FFD-85C1-85B1751518B6}" dt="2021-11-20T21:24:35.185" v="664" actId="1076"/>
          <ac:picMkLst>
            <pc:docMk/>
            <pc:sldMk cId="2197973047" sldId="275"/>
            <ac:picMk id="5" creationId="{1796EF30-561D-4DD9-8DFA-C9BD787DD5B1}"/>
          </ac:picMkLst>
        </pc:picChg>
      </pc:sldChg>
      <pc:sldChg chg="addSp delSp modSp new mod ord setBg modClrScheme chgLayout modNotesTx">
        <pc:chgData name="Britt-Ellen Skregelid Birkeland" userId="3178a3e9-6f82-4780-abac-3a48311dd3e2" providerId="ADAL" clId="{1F28B760-313A-4FFD-85C1-85B1751518B6}" dt="2021-11-21T19:39:19.669" v="833" actId="20577"/>
        <pc:sldMkLst>
          <pc:docMk/>
          <pc:sldMk cId="3852687332" sldId="276"/>
        </pc:sldMkLst>
        <pc:spChg chg="del mod ord">
          <ac:chgData name="Britt-Ellen Skregelid Birkeland" userId="3178a3e9-6f82-4780-abac-3a48311dd3e2" providerId="ADAL" clId="{1F28B760-313A-4FFD-85C1-85B1751518B6}" dt="2021-11-20T22:26:02.796" v="672" actId="700"/>
          <ac:spMkLst>
            <pc:docMk/>
            <pc:sldMk cId="3852687332" sldId="276"/>
            <ac:spMk id="2" creationId="{7D1A39B7-3B32-4076-BC8E-0DE406BC1607}"/>
          </ac:spMkLst>
        </pc:spChg>
        <pc:spChg chg="del">
          <ac:chgData name="Britt-Ellen Skregelid Birkeland" userId="3178a3e9-6f82-4780-abac-3a48311dd3e2" providerId="ADAL" clId="{1F28B760-313A-4FFD-85C1-85B1751518B6}" dt="2021-11-20T22:25:53.242" v="669"/>
          <ac:spMkLst>
            <pc:docMk/>
            <pc:sldMk cId="3852687332" sldId="276"/>
            <ac:spMk id="3" creationId="{1D51CAE8-1922-4870-97BC-D817939381ED}"/>
          </ac:spMkLst>
        </pc:spChg>
        <pc:spChg chg="del">
          <ac:chgData name="Britt-Ellen Skregelid Birkeland" userId="3178a3e9-6f82-4780-abac-3a48311dd3e2" providerId="ADAL" clId="{1F28B760-313A-4FFD-85C1-85B1751518B6}" dt="2021-11-20T22:26:02.796" v="672" actId="700"/>
          <ac:spMkLst>
            <pc:docMk/>
            <pc:sldMk cId="3852687332" sldId="276"/>
            <ac:spMk id="4" creationId="{CEAA130C-D133-40A4-9B58-3CC7D026B948}"/>
          </ac:spMkLst>
        </pc:spChg>
        <pc:spChg chg="add mod ord">
          <ac:chgData name="Britt-Ellen Skregelid Birkeland" userId="3178a3e9-6f82-4780-abac-3a48311dd3e2" providerId="ADAL" clId="{1F28B760-313A-4FFD-85C1-85B1751518B6}" dt="2021-11-21T18:26:22.691" v="742" actId="14100"/>
          <ac:spMkLst>
            <pc:docMk/>
            <pc:sldMk cId="3852687332" sldId="276"/>
            <ac:spMk id="7" creationId="{FE4A4DE0-BB16-4BB4-BCDA-87041E8D104A}"/>
          </ac:spMkLst>
        </pc:spChg>
        <pc:spChg chg="add del mod">
          <ac:chgData name="Britt-Ellen Skregelid Birkeland" userId="3178a3e9-6f82-4780-abac-3a48311dd3e2" providerId="ADAL" clId="{1F28B760-313A-4FFD-85C1-85B1751518B6}" dt="2021-11-21T18:25:44.487" v="731" actId="478"/>
          <ac:spMkLst>
            <pc:docMk/>
            <pc:sldMk cId="3852687332" sldId="276"/>
            <ac:spMk id="11" creationId="{72E4B96D-05FE-4C97-8CC1-F9DE83108116}"/>
          </ac:spMkLst>
        </pc:spChg>
        <pc:spChg chg="add">
          <ac:chgData name="Britt-Ellen Skregelid Birkeland" userId="3178a3e9-6f82-4780-abac-3a48311dd3e2" providerId="ADAL" clId="{1F28B760-313A-4FFD-85C1-85B1751518B6}" dt="2021-11-21T18:25:57.299" v="734" actId="26606"/>
          <ac:spMkLst>
            <pc:docMk/>
            <pc:sldMk cId="3852687332" sldId="276"/>
            <ac:spMk id="12" creationId="{B217C2AD-51B4-40CE-A71F-F5D3F846D97B}"/>
          </ac:spMkLst>
        </pc:spChg>
        <pc:spChg chg="add">
          <ac:chgData name="Britt-Ellen Skregelid Birkeland" userId="3178a3e9-6f82-4780-abac-3a48311dd3e2" providerId="ADAL" clId="{1F28B760-313A-4FFD-85C1-85B1751518B6}" dt="2021-11-21T18:25:57.299" v="734" actId="26606"/>
          <ac:spMkLst>
            <pc:docMk/>
            <pc:sldMk cId="3852687332" sldId="276"/>
            <ac:spMk id="14" creationId="{6F1BF92E-23CF-4BFE-9E1F-C359BACFA3C5}"/>
          </ac:spMkLst>
        </pc:spChg>
        <pc:spChg chg="add">
          <ac:chgData name="Britt-Ellen Skregelid Birkeland" userId="3178a3e9-6f82-4780-abac-3a48311dd3e2" providerId="ADAL" clId="{1F28B760-313A-4FFD-85C1-85B1751518B6}" dt="2021-11-21T18:25:57.299" v="734" actId="26606"/>
          <ac:spMkLst>
            <pc:docMk/>
            <pc:sldMk cId="3852687332" sldId="276"/>
            <ac:spMk id="16" creationId="{DFEF8384-2545-4ACD-9071-49DD1CFC4E99}"/>
          </ac:spMkLst>
        </pc:spChg>
        <pc:spChg chg="add">
          <ac:chgData name="Britt-Ellen Skregelid Birkeland" userId="3178a3e9-6f82-4780-abac-3a48311dd3e2" providerId="ADAL" clId="{1F28B760-313A-4FFD-85C1-85B1751518B6}" dt="2021-11-21T18:25:57.299" v="734" actId="26606"/>
          <ac:spMkLst>
            <pc:docMk/>
            <pc:sldMk cId="3852687332" sldId="276"/>
            <ac:spMk id="18" creationId="{F77DB8FA-61A7-4DE7-A777-6D258D172484}"/>
          </ac:spMkLst>
        </pc:spChg>
        <pc:picChg chg="add mod ord">
          <ac:chgData name="Britt-Ellen Skregelid Birkeland" userId="3178a3e9-6f82-4780-abac-3a48311dd3e2" providerId="ADAL" clId="{1F28B760-313A-4FFD-85C1-85B1751518B6}" dt="2021-11-21T18:26:41.672" v="746" actId="1076"/>
          <ac:picMkLst>
            <pc:docMk/>
            <pc:sldMk cId="3852687332" sldId="276"/>
            <ac:picMk id="6" creationId="{EBA872DB-CFFC-4BF8-A74A-032614D93D8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CA6455-AE48-4499-B2EE-3CFCB764D893}" type="datetimeFigureOut">
              <a:rPr lang="nb-NO" smtClean="0"/>
              <a:t>21.11.2021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4F5BDE-C42F-416B-801F-35E166BF851D}" type="slidenum">
              <a:rPr lang="nb-NO" smtClean="0"/>
              <a:t>‹#›</a:t>
            </a:fld>
            <a:endParaRPr lang="nb-NO"/>
          </a:p>
        </p:txBody>
      </p:sp>
    </p:spTree>
    <p:extLst>
      <p:ext uri="{BB962C8B-B14F-4D97-AF65-F5344CB8AC3E}">
        <p14:creationId xmlns:p14="http://schemas.microsoft.com/office/powerpoint/2010/main" val="2330309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guttogjente.no/produkter/gutt-og-jente-en-bok-om-sex-forhold-og-identitet"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amaris-skole-grs.no/hva-er-identite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i="0" dirty="0">
                <a:solidFill>
                  <a:srgbClr val="0A0A0A"/>
                </a:solidFill>
                <a:effectLst/>
                <a:latin typeface="PT Sans" panose="020B0503020203020204" pitchFamily="34" charset="0"/>
              </a:rPr>
              <a:t>Denne undervisningsressursen bygger på boka </a:t>
            </a:r>
            <a:r>
              <a:rPr lang="nb-NO" b="0" i="1" u="none" strike="noStrike" dirty="0" err="1">
                <a:solidFill>
                  <a:srgbClr val="8947CC"/>
                </a:solidFill>
                <a:effectLst/>
                <a:latin typeface="PT Sans" panose="020B0503020203020204" pitchFamily="34" charset="0"/>
                <a:hlinkClick r:id="rId3"/>
              </a:rPr>
              <a:t>Guttogjente</a:t>
            </a:r>
            <a:r>
              <a:rPr lang="nb-NO" b="0" i="0" dirty="0">
                <a:solidFill>
                  <a:srgbClr val="0A0A0A"/>
                </a:solidFill>
                <a:effectLst/>
                <a:latin typeface="PT Sans" panose="020B0503020203020204" pitchFamily="34" charset="0"/>
              </a:rPr>
              <a:t> skrevet av Olof Edsinger, Per </a:t>
            </a:r>
            <a:r>
              <a:rPr lang="nb-NO" b="0" i="0" dirty="0" err="1">
                <a:solidFill>
                  <a:srgbClr val="0A0A0A"/>
                </a:solidFill>
                <a:effectLst/>
                <a:latin typeface="PT Sans" panose="020B0503020203020204" pitchFamily="34" charset="0"/>
              </a:rPr>
              <a:t>Ewert</a:t>
            </a:r>
            <a:r>
              <a:rPr lang="nb-NO" b="0" i="0" dirty="0">
                <a:solidFill>
                  <a:srgbClr val="0A0A0A"/>
                </a:solidFill>
                <a:effectLst/>
                <a:latin typeface="PT Sans" panose="020B0503020203020204" pitchFamily="34" charset="0"/>
              </a:rPr>
              <a:t>, </a:t>
            </a:r>
            <a:r>
              <a:rPr lang="nb-NO" b="0" i="0" dirty="0" err="1">
                <a:solidFill>
                  <a:srgbClr val="0A0A0A"/>
                </a:solidFill>
                <a:effectLst/>
                <a:latin typeface="PT Sans" panose="020B0503020203020204" pitchFamily="34" charset="0"/>
              </a:rPr>
              <a:t>Therése</a:t>
            </a:r>
            <a:r>
              <a:rPr lang="nb-NO" b="0" i="0" dirty="0">
                <a:solidFill>
                  <a:srgbClr val="0A0A0A"/>
                </a:solidFill>
                <a:effectLst/>
                <a:latin typeface="PT Sans" panose="020B0503020203020204" pitchFamily="34" charset="0"/>
              </a:rPr>
              <a:t> </a:t>
            </a:r>
            <a:r>
              <a:rPr lang="nb-NO" b="0" i="0" dirty="0" err="1">
                <a:solidFill>
                  <a:srgbClr val="0A0A0A"/>
                </a:solidFill>
                <a:effectLst/>
                <a:latin typeface="PT Sans" panose="020B0503020203020204" pitchFamily="34" charset="0"/>
              </a:rPr>
              <a:t>Ewert</a:t>
            </a:r>
            <a:r>
              <a:rPr lang="nb-NO" b="0" i="0" dirty="0">
                <a:solidFill>
                  <a:srgbClr val="0A0A0A"/>
                </a:solidFill>
                <a:effectLst/>
                <a:latin typeface="PT Sans" panose="020B0503020203020204" pitchFamily="34" charset="0"/>
              </a:rPr>
              <a:t> og Julia Wellstram, først utgitt på svensk av </a:t>
            </a:r>
            <a:r>
              <a:rPr lang="nb-NO" b="0" i="1" dirty="0" err="1">
                <a:solidFill>
                  <a:srgbClr val="0A0A0A"/>
                </a:solidFill>
                <a:effectLst/>
                <a:latin typeface="PT Sans" panose="020B0503020203020204" pitchFamily="34" charset="0"/>
              </a:rPr>
              <a:t>Svenska</a:t>
            </a:r>
            <a:r>
              <a:rPr lang="nb-NO" b="0" i="1" dirty="0">
                <a:solidFill>
                  <a:srgbClr val="0A0A0A"/>
                </a:solidFill>
                <a:effectLst/>
                <a:latin typeface="PT Sans" panose="020B0503020203020204" pitchFamily="34" charset="0"/>
              </a:rPr>
              <a:t> </a:t>
            </a:r>
            <a:r>
              <a:rPr lang="nb-NO" b="0" i="1" dirty="0" err="1">
                <a:solidFill>
                  <a:srgbClr val="0A0A0A"/>
                </a:solidFill>
                <a:effectLst/>
                <a:latin typeface="PT Sans" panose="020B0503020203020204" pitchFamily="34" charset="0"/>
              </a:rPr>
              <a:t>Evangeliska</a:t>
            </a:r>
            <a:r>
              <a:rPr lang="nb-NO" b="0" i="1" dirty="0">
                <a:solidFill>
                  <a:srgbClr val="0A0A0A"/>
                </a:solidFill>
                <a:effectLst/>
                <a:latin typeface="PT Sans" panose="020B0503020203020204" pitchFamily="34" charset="0"/>
              </a:rPr>
              <a:t> Alliansen</a:t>
            </a:r>
            <a:r>
              <a:rPr lang="nb-NO" b="0" i="0" dirty="0">
                <a:solidFill>
                  <a:srgbClr val="0A0A0A"/>
                </a:solidFill>
                <a:effectLst/>
                <a:latin typeface="PT Sans" panose="020B0503020203020204" pitchFamily="34" charset="0"/>
              </a:rPr>
              <a:t>. </a:t>
            </a:r>
            <a:r>
              <a:rPr lang="nb-NO" dirty="0"/>
              <a:t>Det som gjelder identitet er tilføyet av Damaris Skole. </a:t>
            </a:r>
            <a:endParaRPr lang="nb-NO" b="0" i="0" dirty="0">
              <a:solidFill>
                <a:srgbClr val="0A0A0A"/>
              </a:solidFill>
              <a:effectLst/>
              <a:latin typeface="PT Sans" panose="020B0503020203020204" pitchFamily="34" charset="0"/>
            </a:endParaRPr>
          </a:p>
          <a:p>
            <a:endParaRPr lang="nb-NO" b="0" i="0" dirty="0">
              <a:solidFill>
                <a:srgbClr val="0A0A0A"/>
              </a:solidFill>
              <a:effectLst/>
              <a:latin typeface="PT Sans" panose="020B0503020203020204" pitchFamily="34" charset="0"/>
            </a:endParaRPr>
          </a:p>
          <a:p>
            <a:r>
              <a:rPr lang="nb-NO" b="0" i="0" dirty="0">
                <a:solidFill>
                  <a:srgbClr val="0A0A0A"/>
                </a:solidFill>
                <a:effectLst/>
                <a:latin typeface="PT Sans" panose="020B0503020203020204" pitchFamily="34" charset="0"/>
              </a:rPr>
              <a:t>Powerpointpresentasjonen er utarbeidet av Damaris Skole www.damaris-skole-grs.no</a:t>
            </a:r>
          </a:p>
          <a:p>
            <a:endParaRPr lang="nb-NO" dirty="0"/>
          </a:p>
        </p:txBody>
      </p:sp>
      <p:sp>
        <p:nvSpPr>
          <p:cNvPr id="4" name="Plassholder for lysbildenummer 3"/>
          <p:cNvSpPr>
            <a:spLocks noGrp="1"/>
          </p:cNvSpPr>
          <p:nvPr>
            <p:ph type="sldNum" sz="quarter" idx="5"/>
          </p:nvPr>
        </p:nvSpPr>
        <p:spPr/>
        <p:txBody>
          <a:bodyPr/>
          <a:lstStyle/>
          <a:p>
            <a:fld id="{C94F5BDE-C42F-416B-801F-35E166BF851D}" type="slidenum">
              <a:rPr lang="nb-NO" smtClean="0"/>
              <a:t>1</a:t>
            </a:fld>
            <a:endParaRPr lang="nb-NO"/>
          </a:p>
        </p:txBody>
      </p:sp>
    </p:spTree>
    <p:extLst>
      <p:ext uri="{BB962C8B-B14F-4D97-AF65-F5344CB8AC3E}">
        <p14:creationId xmlns:p14="http://schemas.microsoft.com/office/powerpoint/2010/main" val="3321379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i="1" dirty="0">
                <a:solidFill>
                  <a:srgbClr val="0A0A0A"/>
                </a:solidFill>
                <a:effectLst/>
                <a:latin typeface="PT Sans" panose="020B0503020203020204" pitchFamily="34" charset="0"/>
              </a:rPr>
              <a:t>Vårt selvsagte utgangspunkt er at alle mennesker, uansett hvilke seksuelle følelser de bærer på, er dypt og inderlig elsket av Gud. </a:t>
            </a:r>
          </a:p>
          <a:p>
            <a:endParaRPr lang="nb-NO" b="0" i="1" dirty="0">
              <a:solidFill>
                <a:srgbClr val="0A0A0A"/>
              </a:solidFill>
              <a:effectLst/>
              <a:latin typeface="PT Sans" panose="020B0503020203020204" pitchFamily="34" charset="0"/>
            </a:endParaRPr>
          </a:p>
          <a:p>
            <a:r>
              <a:rPr lang="nb-NO" b="0" i="1" dirty="0">
                <a:solidFill>
                  <a:srgbClr val="0A0A0A"/>
                </a:solidFill>
                <a:effectLst/>
                <a:latin typeface="PT Sans" panose="020B0503020203020204" pitchFamily="34" charset="0"/>
              </a:rPr>
              <a:t>Alle mennesker er skapt i Guds bilde, og de har akkurat like høy verdi i hans øyne. Det er også derfor Gud vil hjelpe oss med å leve gode og meningsfulle liv.</a:t>
            </a:r>
          </a:p>
          <a:p>
            <a:endParaRPr lang="nb-NO" b="0" i="1" dirty="0">
              <a:solidFill>
                <a:srgbClr val="0A0A0A"/>
              </a:solidFill>
              <a:effectLst/>
              <a:latin typeface="PT Sans" panose="020B0503020203020204" pitchFamily="34" charset="0"/>
            </a:endParaRPr>
          </a:p>
          <a:p>
            <a:r>
              <a:rPr lang="nb-NO" b="0" i="1" dirty="0">
                <a:solidFill>
                  <a:srgbClr val="0A0A0A"/>
                </a:solidFill>
                <a:effectLst/>
                <a:latin typeface="PT Sans" panose="020B0503020203020204" pitchFamily="34" charset="0"/>
              </a:rPr>
              <a:t> Som mennesker skapt i Guds bilde finnes det en god plan for våre liv på jorden som vi får utforske, og vi tror at Bibelen viser oss de viktigste punktene i den planen.</a:t>
            </a:r>
            <a:endParaRPr lang="nb-NO" dirty="0"/>
          </a:p>
        </p:txBody>
      </p:sp>
      <p:sp>
        <p:nvSpPr>
          <p:cNvPr id="4" name="Plassholder for lysbildenummer 3"/>
          <p:cNvSpPr>
            <a:spLocks noGrp="1"/>
          </p:cNvSpPr>
          <p:nvPr>
            <p:ph type="sldNum" sz="quarter" idx="5"/>
          </p:nvPr>
        </p:nvSpPr>
        <p:spPr/>
        <p:txBody>
          <a:bodyPr/>
          <a:lstStyle/>
          <a:p>
            <a:fld id="{C94F5BDE-C42F-416B-801F-35E166BF851D}" type="slidenum">
              <a:rPr lang="nb-NO" smtClean="0"/>
              <a:t>2</a:t>
            </a:fld>
            <a:endParaRPr lang="nb-NO"/>
          </a:p>
        </p:txBody>
      </p:sp>
    </p:spTree>
    <p:extLst>
      <p:ext uri="{BB962C8B-B14F-4D97-AF65-F5344CB8AC3E}">
        <p14:creationId xmlns:p14="http://schemas.microsoft.com/office/powerpoint/2010/main" val="2979714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C94F5BDE-C42F-416B-801F-35E166BF851D}" type="slidenum">
              <a:rPr lang="nb-NO" smtClean="0"/>
              <a:t>4</a:t>
            </a:fld>
            <a:endParaRPr lang="nb-NO"/>
          </a:p>
        </p:txBody>
      </p:sp>
    </p:spTree>
    <p:extLst>
      <p:ext uri="{BB962C8B-B14F-4D97-AF65-F5344CB8AC3E}">
        <p14:creationId xmlns:p14="http://schemas.microsoft.com/office/powerpoint/2010/main" val="2795371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b="0" i="0" dirty="0">
                <a:solidFill>
                  <a:srgbClr val="0A0A0A"/>
                </a:solidFill>
                <a:effectLst/>
                <a:latin typeface="PT Sans" panose="020B0503020203020204" pitchFamily="34" charset="0"/>
              </a:rPr>
              <a:t>På Facebook i flere land kan man nå velge </a:t>
            </a:r>
            <a:r>
              <a:rPr lang="nb-NO" b="0" i="0" dirty="0" err="1">
                <a:solidFill>
                  <a:srgbClr val="0A0A0A"/>
                </a:solidFill>
                <a:effectLst/>
                <a:latin typeface="PT Sans" panose="020B0503020203020204" pitchFamily="34" charset="0"/>
              </a:rPr>
              <a:t>ca</a:t>
            </a:r>
            <a:r>
              <a:rPr lang="nb-NO" b="0" i="0" dirty="0">
                <a:solidFill>
                  <a:srgbClr val="0A0A0A"/>
                </a:solidFill>
                <a:effectLst/>
                <a:latin typeface="PT Sans" panose="020B0503020203020204" pitchFamily="34" charset="0"/>
              </a:rPr>
              <a:t> 70 forskjellige kjønnsidentiteter. Hvilke utfordringer ser du i dette?</a:t>
            </a:r>
            <a:endParaRPr lang="nb-NO" b="0" i="0" dirty="0">
              <a:solidFill>
                <a:srgbClr val="000000"/>
              </a:solidFill>
              <a:effectLst/>
              <a:latin typeface="Museo-slab-500"/>
            </a:endParaRPr>
          </a:p>
          <a:p>
            <a:pPr algn="l"/>
            <a:endParaRPr lang="nb-NO" b="0" i="0" dirty="0">
              <a:solidFill>
                <a:srgbClr val="000000"/>
              </a:solidFill>
              <a:effectLst/>
              <a:latin typeface="Museo-slab-500"/>
            </a:endParaRPr>
          </a:p>
          <a:p>
            <a:pPr algn="l"/>
            <a:r>
              <a:rPr lang="nb-NO" b="0" i="0" dirty="0">
                <a:solidFill>
                  <a:srgbClr val="000000"/>
                </a:solidFill>
                <a:effectLst/>
                <a:latin typeface="Museo-slab-500"/>
              </a:rPr>
              <a:t>Om identitet – som bakgrunn for læreren</a:t>
            </a:r>
          </a:p>
          <a:p>
            <a:pPr algn="l"/>
            <a:endParaRPr lang="nb-NO" b="0" i="0" dirty="0">
              <a:solidFill>
                <a:srgbClr val="000000"/>
              </a:solidFill>
              <a:effectLst/>
              <a:latin typeface="Museo-slab-500"/>
            </a:endParaRPr>
          </a:p>
          <a:p>
            <a:pPr algn="l"/>
            <a:r>
              <a:rPr lang="nb-NO" b="0" i="0" dirty="0">
                <a:solidFill>
                  <a:srgbClr val="0A0A0A"/>
                </a:solidFill>
                <a:effectLst/>
                <a:latin typeface="PT Sans" panose="020B0503020203020204" pitchFamily="34" charset="0"/>
              </a:rPr>
              <a:t>Det grunnleggende spørsmålet «Hvem er jeg?» er mange barn og unge opptatt av. Her går vi ikke dypt inn i dette eksistensielle spørsmålet, men det kan være nyttig å ha tre punkter i bakhodet i samtalene med elevene. Ingen av punktene kan selvsagt stå alene, men de illustrerer hvordan vi mennesker søker i ulike retninger for å finne svar på hvem vi er.</a:t>
            </a:r>
          </a:p>
          <a:p>
            <a:pPr algn="l"/>
            <a:endParaRPr lang="nb-NO" b="0" i="0" dirty="0">
              <a:solidFill>
                <a:srgbClr val="0A0A0A"/>
              </a:solidFill>
              <a:effectLst/>
              <a:latin typeface="PT Sans" panose="020B0503020203020204" pitchFamily="34" charset="0"/>
            </a:endParaRPr>
          </a:p>
          <a:p>
            <a:pPr algn="l">
              <a:buFont typeface="+mj-lt"/>
              <a:buAutoNum type="arabicPeriod"/>
            </a:pPr>
            <a:r>
              <a:rPr lang="nb-NO" b="0" i="0" dirty="0">
                <a:solidFill>
                  <a:srgbClr val="000000"/>
                </a:solidFill>
                <a:effectLst/>
                <a:latin typeface="Museo-slab-500"/>
              </a:rPr>
              <a:t>Søk innover</a:t>
            </a:r>
          </a:p>
          <a:p>
            <a:pPr algn="l">
              <a:buFont typeface="+mj-lt"/>
              <a:buNone/>
            </a:pPr>
            <a:r>
              <a:rPr lang="nb-NO" b="0" i="0" dirty="0">
                <a:solidFill>
                  <a:srgbClr val="0A0A0A"/>
                </a:solidFill>
                <a:effectLst/>
                <a:latin typeface="PT Sans" panose="020B0503020203020204" pitchFamily="34" charset="0"/>
              </a:rPr>
              <a:t>I en tid preget av individualisme, ligger det særlig nært å begynne letingen ved å søke innover i seg selv. Holdningen og tanken er da at ved å kjenne etter på hva man føler, så finner man «sitt sanne jeg». Når man beskytter seg mot påvirkning utenfra, kan man finne sitt egentlige «jeg» inni seg, for så å «komme ut» til de andre, der man håper på bekreftelse.</a:t>
            </a:r>
            <a:br>
              <a:rPr lang="nb-NO" b="0" i="0" dirty="0">
                <a:solidFill>
                  <a:srgbClr val="0A0A0A"/>
                </a:solidFill>
                <a:effectLst/>
                <a:latin typeface="PT Sans" panose="020B0503020203020204" pitchFamily="34" charset="0"/>
              </a:rPr>
            </a:br>
            <a:endParaRPr lang="nb-NO" b="0" i="0" dirty="0">
              <a:solidFill>
                <a:srgbClr val="0A0A0A"/>
              </a:solidFill>
              <a:effectLst/>
              <a:latin typeface="PT Sans" panose="020B0503020203020204" pitchFamily="34" charset="0"/>
            </a:endParaRPr>
          </a:p>
          <a:p>
            <a:pPr algn="l">
              <a:buFont typeface="+mj-lt"/>
              <a:buNone/>
            </a:pPr>
            <a:r>
              <a:rPr lang="nb-NO" b="0" i="0" dirty="0">
                <a:solidFill>
                  <a:srgbClr val="000000"/>
                </a:solidFill>
                <a:effectLst/>
                <a:latin typeface="Museo-slab-500"/>
              </a:rPr>
              <a:t>2. Søk utover</a:t>
            </a:r>
            <a:br>
              <a:rPr lang="nb-NO" b="0" i="0" dirty="0">
                <a:solidFill>
                  <a:srgbClr val="000000"/>
                </a:solidFill>
                <a:effectLst/>
                <a:latin typeface="Museo-slab-500"/>
              </a:rPr>
            </a:br>
            <a:r>
              <a:rPr lang="nb-NO" b="0" i="0" dirty="0">
                <a:solidFill>
                  <a:srgbClr val="0A0A0A"/>
                </a:solidFill>
                <a:effectLst/>
                <a:latin typeface="PT Sans" panose="020B0503020203020204" pitchFamily="34" charset="0"/>
              </a:rPr>
              <a:t>I tidligere tider var det for mange i vår kultur mest naturlig å begynne letingen ved å søke utover, til dem man hadde rundt seg. Slik er det også i flere kulturer rundt om i verden i dag. Holdningen og tanken er da at familien, slekten og samfunnet rundt best kan fortelle hvem man er. Fellesskapet er viktigere enn enkeltpersonen, og når man bidrar til dette fellesskapet, arbeider man for alles beste. Da finner man ikke bare sin plass, men «seg selv».</a:t>
            </a:r>
            <a:br>
              <a:rPr lang="nb-NO" b="0" i="0" dirty="0">
                <a:solidFill>
                  <a:srgbClr val="0A0A0A"/>
                </a:solidFill>
                <a:effectLst/>
                <a:latin typeface="PT Sans" panose="020B0503020203020204" pitchFamily="34" charset="0"/>
              </a:rPr>
            </a:br>
            <a:endParaRPr lang="nb-NO" b="0" i="0" dirty="0">
              <a:solidFill>
                <a:srgbClr val="0A0A0A"/>
              </a:solidFill>
              <a:effectLst/>
              <a:latin typeface="PT Sans" panose="020B0503020203020204" pitchFamily="34" charset="0"/>
            </a:endParaRPr>
          </a:p>
          <a:p>
            <a:pPr algn="l">
              <a:buFont typeface="+mj-lt"/>
              <a:buNone/>
            </a:pPr>
            <a:r>
              <a:rPr lang="nb-NO" b="0" i="0" dirty="0">
                <a:solidFill>
                  <a:srgbClr val="000000"/>
                </a:solidFill>
                <a:effectLst/>
                <a:latin typeface="Museo-slab-500"/>
              </a:rPr>
              <a:t>3.Søk oppover</a:t>
            </a:r>
          </a:p>
          <a:p>
            <a:pPr algn="l">
              <a:buFont typeface="+mj-lt"/>
              <a:buNone/>
            </a:pPr>
            <a:r>
              <a:rPr lang="nb-NO" b="0" i="0" dirty="0">
                <a:solidFill>
                  <a:srgbClr val="0A0A0A"/>
                </a:solidFill>
                <a:effectLst/>
                <a:latin typeface="PT Sans" panose="020B0503020203020204" pitchFamily="34" charset="0"/>
              </a:rPr>
              <a:t>Enten vi ser på egen kultur i fortid eller samtid, eller ser til andre kulturer, finner vi at mange begynner letingen ved å søke en «høyere mening» med livet. Denne er ofte knyttet til troen på en skapergud. Holdningen og tanken er da at ved å søke «oppover», finner man ut hvem man er. I kristen tro er da forankringen i å være skapt i Guds bilde, med uendelig verdi som elsket og villet av Gud. Dermed pekes det også til at en hører til i fellesskapet (utover), og det pekes innover, til våre følelser. Noen av følelsene kan bekreftes, andre bør utfordres.</a:t>
            </a:r>
            <a:br>
              <a:rPr lang="nb-NO" b="0" i="0" dirty="0">
                <a:solidFill>
                  <a:srgbClr val="0A0A0A"/>
                </a:solidFill>
                <a:effectLst/>
                <a:latin typeface="PT Sans" panose="020B0503020203020204" pitchFamily="34" charset="0"/>
              </a:rPr>
            </a:br>
            <a:endParaRPr lang="nb-NO" b="0" i="0" dirty="0">
              <a:solidFill>
                <a:srgbClr val="0A0A0A"/>
              </a:solidFill>
              <a:effectLst/>
              <a:latin typeface="PT Sans" panose="020B0503020203020204" pitchFamily="34" charset="0"/>
            </a:endParaRPr>
          </a:p>
          <a:p>
            <a:pPr algn="l"/>
            <a:r>
              <a:rPr lang="nb-NO" b="0" i="0" dirty="0">
                <a:solidFill>
                  <a:srgbClr val="000000"/>
                </a:solidFill>
                <a:effectLst/>
                <a:latin typeface="Museo-slab-500"/>
              </a:rPr>
              <a:t>Snakk sammen</a:t>
            </a:r>
            <a:br>
              <a:rPr lang="nb-NO" b="0" i="0" dirty="0">
                <a:solidFill>
                  <a:srgbClr val="000000"/>
                </a:solidFill>
                <a:effectLst/>
                <a:latin typeface="Museo-slab-500"/>
              </a:rPr>
            </a:br>
            <a:endParaRPr lang="nb-NO" b="0" i="0" dirty="0">
              <a:solidFill>
                <a:srgbClr val="000000"/>
              </a:solidFill>
              <a:effectLst/>
              <a:latin typeface="Museo-slab-500"/>
            </a:endParaRPr>
          </a:p>
          <a:p>
            <a:pPr algn="l">
              <a:buFont typeface="Arial" panose="020B0604020202020204" pitchFamily="34" charset="0"/>
              <a:buChar char="•"/>
            </a:pPr>
            <a:r>
              <a:rPr lang="nb-NO" b="0" i="0" dirty="0">
                <a:solidFill>
                  <a:srgbClr val="0A0A0A"/>
                </a:solidFill>
                <a:effectLst/>
                <a:latin typeface="PT Sans" panose="020B0503020203020204" pitchFamily="34" charset="0"/>
              </a:rPr>
              <a:t>Mange kan kjenne seg igjen i spørsmålet: «Hvem er jeg?» Men hvor begynner vi å lete for å finne svar?  Er det «innover», i følelsene våre? Eller er det «utover», hos venner og familie? Eller «oppover» hos Gud? Alle disse tre retningene er viktige. Hvor tenker du at vi bør søke etter svar først?</a:t>
            </a:r>
          </a:p>
          <a:p>
            <a:pPr algn="l">
              <a:buFont typeface="Arial" panose="020B0604020202020204" pitchFamily="34" charset="0"/>
              <a:buChar char="•"/>
            </a:pPr>
            <a:endParaRPr lang="nb-NO" b="0" i="0" dirty="0">
              <a:solidFill>
                <a:srgbClr val="0A0A0A"/>
              </a:solidFill>
              <a:effectLst/>
              <a:latin typeface="PT Sans" panose="020B0503020203020204" pitchFamily="34" charset="0"/>
            </a:endParaRPr>
          </a:p>
          <a:p>
            <a:r>
              <a:rPr lang="nb-NO" dirty="0">
                <a:effectLst/>
              </a:rPr>
              <a:t> «Det at vi </a:t>
            </a:r>
            <a:r>
              <a:rPr lang="nb-NO" i="1" dirty="0">
                <a:effectLst/>
              </a:rPr>
              <a:t>søker</a:t>
            </a:r>
            <a:r>
              <a:rPr lang="nb-NO" dirty="0">
                <a:effectLst/>
              </a:rPr>
              <a:t> etter identiteten vår, er faktisk et tegn på at vi har startet med feil utgangspunkt.» Les mer om dette i artikkelen </a:t>
            </a:r>
            <a:r>
              <a:rPr lang="nb-NO" i="1" u="none" strike="noStrike" dirty="0">
                <a:solidFill>
                  <a:srgbClr val="8947CC"/>
                </a:solidFill>
                <a:effectLst/>
                <a:hlinkClick r:id="rId3"/>
              </a:rPr>
              <a:t>Hva er identitet? </a:t>
            </a:r>
            <a:br>
              <a:rPr lang="nb-NO" i="1" u="none" strike="noStrike" dirty="0">
                <a:solidFill>
                  <a:srgbClr val="8947CC"/>
                </a:solidFill>
                <a:effectLst/>
              </a:rPr>
            </a:br>
            <a:r>
              <a:rPr lang="nb-NO" i="0" u="none" strike="noStrike" dirty="0">
                <a:solidFill>
                  <a:srgbClr val="8947CC"/>
                </a:solidFill>
                <a:effectLst/>
              </a:rPr>
              <a:t>www.damaris-skole-grs.no/hva-er-identitet/</a:t>
            </a:r>
          </a:p>
          <a:p>
            <a:endParaRPr lang="nb-NO" i="0" u="none" strike="noStrike" dirty="0">
              <a:solidFill>
                <a:srgbClr val="8947CC"/>
              </a:solidFill>
              <a:effectLst/>
            </a:endParaRPr>
          </a:p>
          <a:p>
            <a:r>
              <a:rPr lang="nb-NO" i="0" u="none" strike="noStrike" dirty="0">
                <a:solidFill>
                  <a:srgbClr val="8947CC"/>
                </a:solidFill>
                <a:effectLst/>
              </a:rPr>
              <a:t>Bildet er hentet fra </a:t>
            </a:r>
            <a:r>
              <a:rPr lang="nb-NO" i="0" u="none" strike="noStrike" dirty="0" err="1">
                <a:solidFill>
                  <a:srgbClr val="8947CC"/>
                </a:solidFill>
                <a:effectLst/>
              </a:rPr>
              <a:t>Unsplash</a:t>
            </a:r>
            <a:r>
              <a:rPr lang="nb-NO" i="0" u="none" strike="noStrike" dirty="0">
                <a:solidFill>
                  <a:srgbClr val="8947CC"/>
                </a:solidFill>
                <a:effectLst/>
              </a:rPr>
              <a:t>. Takk til fotograf Sharon </a:t>
            </a:r>
            <a:r>
              <a:rPr lang="nb-NO" i="0" u="none" strike="noStrike" dirty="0" err="1">
                <a:solidFill>
                  <a:srgbClr val="8947CC"/>
                </a:solidFill>
                <a:effectLst/>
              </a:rPr>
              <a:t>Mccutcheon</a:t>
            </a:r>
            <a:r>
              <a:rPr lang="nb-NO" i="0" u="none" strike="noStrike">
                <a:solidFill>
                  <a:srgbClr val="8947CC"/>
                </a:solidFill>
                <a:effectLst/>
              </a:rPr>
              <a:t>. </a:t>
            </a:r>
            <a:endParaRPr lang="nb-NO" i="0" dirty="0">
              <a:effectLst/>
            </a:endParaRPr>
          </a:p>
          <a:p>
            <a:br>
              <a:rPr lang="nb-NO" dirty="0"/>
            </a:br>
            <a:endParaRPr lang="nb-NO" b="0" i="0" dirty="0">
              <a:solidFill>
                <a:srgbClr val="0A0A0A"/>
              </a:solidFill>
              <a:effectLst/>
              <a:latin typeface="PT Sans" panose="020B0503020203020204" pitchFamily="34" charset="0"/>
            </a:endParaRPr>
          </a:p>
          <a:p>
            <a:endParaRPr lang="nb-NO" dirty="0"/>
          </a:p>
        </p:txBody>
      </p:sp>
      <p:sp>
        <p:nvSpPr>
          <p:cNvPr id="4" name="Plassholder for lysbildenummer 3"/>
          <p:cNvSpPr>
            <a:spLocks noGrp="1"/>
          </p:cNvSpPr>
          <p:nvPr>
            <p:ph type="sldNum" sz="quarter" idx="5"/>
          </p:nvPr>
        </p:nvSpPr>
        <p:spPr/>
        <p:txBody>
          <a:bodyPr/>
          <a:lstStyle/>
          <a:p>
            <a:fld id="{C94F5BDE-C42F-416B-801F-35E166BF851D}" type="slidenum">
              <a:rPr lang="nb-NO" smtClean="0"/>
              <a:t>6</a:t>
            </a:fld>
            <a:endParaRPr lang="nb-NO"/>
          </a:p>
        </p:txBody>
      </p:sp>
    </p:spTree>
    <p:extLst>
      <p:ext uri="{BB962C8B-B14F-4D97-AF65-F5344CB8AC3E}">
        <p14:creationId xmlns:p14="http://schemas.microsoft.com/office/powerpoint/2010/main" val="3843776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C94F5BDE-C42F-416B-801F-35E166BF851D}" type="slidenum">
              <a:rPr lang="nb-NO" smtClean="0"/>
              <a:t>8</a:t>
            </a:fld>
            <a:endParaRPr lang="nb-NO"/>
          </a:p>
        </p:txBody>
      </p:sp>
    </p:spTree>
    <p:extLst>
      <p:ext uri="{BB962C8B-B14F-4D97-AF65-F5344CB8AC3E}">
        <p14:creationId xmlns:p14="http://schemas.microsoft.com/office/powerpoint/2010/main" val="1569890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nb-NO"/>
              <a:t>Klikk for å redigere tittelstil</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11/21/2021</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Deloverskrif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nb-NO"/>
              <a:t>Klikk for å redigere tittelstil</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11/21/2021</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nb-NO"/>
              <a:t>Klikk for å redigere tittelstil</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1257300" y="2909102"/>
            <a:ext cx="4800600" cy="299639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6633864" y="2909102"/>
            <a:ext cx="4800600" cy="299639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11/21/2021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11/21/2021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11/21/2021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hold med tekst">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nb-NO"/>
              <a:t>Klikk for å redigere tittelstil</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11/21/2021</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nb-NO"/>
              <a:t>Klikk for å redigere tittelstil</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11/21/2021</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nb-NO"/>
              <a:t>Klikk for å redigere tittelstil</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11/21/2021</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6991F6-1BFE-420D-ACE5-FC39C0BACCA2}"/>
              </a:ext>
            </a:extLst>
          </p:cNvPr>
          <p:cNvSpPr>
            <a:spLocks noGrp="1"/>
          </p:cNvSpPr>
          <p:nvPr>
            <p:ph type="title"/>
          </p:nvPr>
        </p:nvSpPr>
        <p:spPr/>
        <p:txBody>
          <a:bodyPr/>
          <a:lstStyle/>
          <a:p>
            <a:endParaRPr lang="nb-NO"/>
          </a:p>
        </p:txBody>
      </p:sp>
      <p:pic>
        <p:nvPicPr>
          <p:cNvPr id="5" name="Plassholder for innhold 4">
            <a:extLst>
              <a:ext uri="{FF2B5EF4-FFF2-40B4-BE49-F238E27FC236}">
                <a16:creationId xmlns:a16="http://schemas.microsoft.com/office/drawing/2014/main" id="{D8E73668-80F8-482C-8698-5B858087F62B}"/>
              </a:ext>
            </a:extLst>
          </p:cNvPr>
          <p:cNvPicPr>
            <a:picLocks noGrp="1" noChangeAspect="1"/>
          </p:cNvPicPr>
          <p:nvPr>
            <p:ph idx="1"/>
          </p:nvPr>
        </p:nvPicPr>
        <p:blipFill rotWithShape="1">
          <a:blip r:embed="rId3"/>
          <a:srcRect r="10934"/>
          <a:stretch/>
        </p:blipFill>
        <p:spPr>
          <a:xfrm>
            <a:off x="0" y="-130628"/>
            <a:ext cx="13353144" cy="6988628"/>
          </a:xfrm>
        </p:spPr>
      </p:pic>
    </p:spTree>
    <p:extLst>
      <p:ext uri="{BB962C8B-B14F-4D97-AF65-F5344CB8AC3E}">
        <p14:creationId xmlns:p14="http://schemas.microsoft.com/office/powerpoint/2010/main" val="3090078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77AB17-D16A-4746-BCEA-E89C706876D0}"/>
              </a:ext>
            </a:extLst>
          </p:cNvPr>
          <p:cNvSpPr>
            <a:spLocks noGrp="1"/>
          </p:cNvSpPr>
          <p:nvPr>
            <p:ph type="title"/>
          </p:nvPr>
        </p:nvSpPr>
        <p:spPr/>
        <p:txBody>
          <a:bodyPr/>
          <a:lstStyle/>
          <a:p>
            <a:r>
              <a:rPr lang="nb-NO" dirty="0"/>
              <a:t>Alle mennesker er like verdifulle</a:t>
            </a:r>
          </a:p>
        </p:txBody>
      </p:sp>
      <p:pic>
        <p:nvPicPr>
          <p:cNvPr id="5" name="Plassholder for innhold 4">
            <a:extLst>
              <a:ext uri="{FF2B5EF4-FFF2-40B4-BE49-F238E27FC236}">
                <a16:creationId xmlns:a16="http://schemas.microsoft.com/office/drawing/2014/main" id="{A6ABD3B8-5CE4-4593-AB1A-D9626043BBBC}"/>
              </a:ext>
            </a:extLst>
          </p:cNvPr>
          <p:cNvPicPr>
            <a:picLocks noGrp="1" noChangeAspect="1"/>
          </p:cNvPicPr>
          <p:nvPr>
            <p:ph idx="1"/>
          </p:nvPr>
        </p:nvPicPr>
        <p:blipFill>
          <a:blip r:embed="rId3"/>
          <a:stretch>
            <a:fillRect/>
          </a:stretch>
        </p:blipFill>
        <p:spPr>
          <a:xfrm>
            <a:off x="1251678" y="1290320"/>
            <a:ext cx="10122269" cy="4685720"/>
          </a:xfrm>
          <a:prstGeom prst="rect">
            <a:avLst/>
          </a:prstGeom>
          <a:ln>
            <a:noFill/>
          </a:ln>
          <a:effectLst>
            <a:softEdge rad="112500"/>
          </a:effectLst>
        </p:spPr>
      </p:pic>
    </p:spTree>
    <p:extLst>
      <p:ext uri="{BB962C8B-B14F-4D97-AF65-F5344CB8AC3E}">
        <p14:creationId xmlns:p14="http://schemas.microsoft.com/office/powerpoint/2010/main" val="4034667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B217C2AD-51B4-40CE-A71F-F5D3F846D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3" name="Rectangle 12">
            <a:extLst>
              <a:ext uri="{FF2B5EF4-FFF2-40B4-BE49-F238E27FC236}">
                <a16:creationId xmlns:a16="http://schemas.microsoft.com/office/drawing/2014/main" id="{6F1BF92E-23CF-4BFE-9E1F-C359BACFA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2093D87A-7818-4594-B3D1-C9CF3747B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75529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22">
            <a:extLst>
              <a:ext uri="{FF2B5EF4-FFF2-40B4-BE49-F238E27FC236}">
                <a16:creationId xmlns:a16="http://schemas.microsoft.com/office/drawing/2014/main" id="{29BA41EB-EC8E-4167-987C-F07347C19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flipH="1">
            <a:off x="6909478" y="0"/>
            <a:ext cx="5282519"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bg1"/>
          </a:solidFill>
          <a:ln w="0">
            <a:noFill/>
            <a:prstDash val="solid"/>
            <a:round/>
            <a:headEnd/>
            <a:tailEnd/>
          </a:ln>
        </p:spPr>
      </p:sp>
      <p:sp>
        <p:nvSpPr>
          <p:cNvPr id="3" name="TekstSylinder 2">
            <a:extLst>
              <a:ext uri="{FF2B5EF4-FFF2-40B4-BE49-F238E27FC236}">
                <a16:creationId xmlns:a16="http://schemas.microsoft.com/office/drawing/2014/main" id="{E595524E-B6E0-4676-8BBF-2CB78826CB97}"/>
              </a:ext>
            </a:extLst>
          </p:cNvPr>
          <p:cNvSpPr txBox="1"/>
          <p:nvPr/>
        </p:nvSpPr>
        <p:spPr>
          <a:xfrm>
            <a:off x="643467" y="596661"/>
            <a:ext cx="6074229" cy="4832092"/>
          </a:xfrm>
          <a:prstGeom prst="rect">
            <a:avLst/>
          </a:prstGeom>
          <a:noFill/>
        </p:spPr>
        <p:txBody>
          <a:bodyPr wrap="square" rtlCol="0">
            <a:spAutoFit/>
          </a:bodyPr>
          <a:lstStyle/>
          <a:p>
            <a:br>
              <a:rPr lang="nb-NO" sz="4400" dirty="0">
                <a:solidFill>
                  <a:schemeClr val="bg1"/>
                </a:solidFill>
              </a:rPr>
            </a:br>
            <a:br>
              <a:rPr lang="nb-NO" sz="4400" dirty="0">
                <a:solidFill>
                  <a:schemeClr val="bg1"/>
                </a:solidFill>
              </a:rPr>
            </a:br>
            <a:r>
              <a:rPr lang="nb-NO" sz="4400" dirty="0">
                <a:solidFill>
                  <a:schemeClr val="bg1"/>
                </a:solidFill>
              </a:rPr>
              <a:t>- </a:t>
            </a:r>
            <a:r>
              <a:rPr lang="nb-NO" sz="4400" i="1" dirty="0">
                <a:solidFill>
                  <a:schemeClr val="bg1"/>
                </a:solidFill>
              </a:rPr>
              <a:t>Alle mennesker er like verdifulle for Gud. Betyr det at Gud også synes at alt vi gjør med vår seksualitet er like bra?</a:t>
            </a:r>
          </a:p>
        </p:txBody>
      </p:sp>
      <p:sp>
        <p:nvSpPr>
          <p:cNvPr id="14" name="Tittel 1">
            <a:extLst>
              <a:ext uri="{FF2B5EF4-FFF2-40B4-BE49-F238E27FC236}">
                <a16:creationId xmlns:a16="http://schemas.microsoft.com/office/drawing/2014/main" id="{1BFDFE0C-8624-4565-9B20-5A9E899ED061}"/>
              </a:ext>
            </a:extLst>
          </p:cNvPr>
          <p:cNvSpPr>
            <a:spLocks noGrp="1"/>
          </p:cNvSpPr>
          <p:nvPr>
            <p:ph type="title"/>
          </p:nvPr>
        </p:nvSpPr>
        <p:spPr>
          <a:xfrm>
            <a:off x="773317" y="710651"/>
            <a:ext cx="6074229" cy="751542"/>
          </a:xfrm>
        </p:spPr>
        <p:txBody>
          <a:bodyPr>
            <a:noAutofit/>
          </a:bodyPr>
          <a:lstStyle/>
          <a:p>
            <a:r>
              <a:rPr lang="nb-NO" sz="4400" dirty="0">
                <a:solidFill>
                  <a:schemeClr val="tx1"/>
                </a:solidFill>
                <a:latin typeface="+mj-lt"/>
              </a:rPr>
              <a:t>Snakk sammen: </a:t>
            </a:r>
          </a:p>
        </p:txBody>
      </p:sp>
      <p:pic>
        <p:nvPicPr>
          <p:cNvPr id="9" name="Plassholder for innhold 4" descr="Chat med heldekkende fyll">
            <a:extLst>
              <a:ext uri="{FF2B5EF4-FFF2-40B4-BE49-F238E27FC236}">
                <a16:creationId xmlns:a16="http://schemas.microsoft.com/office/drawing/2014/main" id="{61A376DB-5496-462C-8DA7-C96EB193F1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14873" y="874209"/>
            <a:ext cx="3656581" cy="3656581"/>
          </a:xfrm>
          <a:prstGeom prst="rect">
            <a:avLst/>
          </a:prstGeom>
        </p:spPr>
      </p:pic>
    </p:spTree>
    <p:extLst>
      <p:ext uri="{BB962C8B-B14F-4D97-AF65-F5344CB8AC3E}">
        <p14:creationId xmlns:p14="http://schemas.microsoft.com/office/powerpoint/2010/main" val="824734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20">
            <a:extLst>
              <a:ext uri="{FF2B5EF4-FFF2-40B4-BE49-F238E27FC236}">
                <a16:creationId xmlns:a16="http://schemas.microsoft.com/office/drawing/2014/main" id="{D2932E9C-BCE7-4564-84F6-CBA75E8B0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 name="Rectangle 22">
            <a:extLst>
              <a:ext uri="{FF2B5EF4-FFF2-40B4-BE49-F238E27FC236}">
                <a16:creationId xmlns:a16="http://schemas.microsoft.com/office/drawing/2014/main" id="{AFC7A8FD-E375-431A-898D-F728F0948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11F53D8A-0EE2-4514-AB3A-7174AFD4C95E}"/>
              </a:ext>
            </a:extLst>
          </p:cNvPr>
          <p:cNvSpPr>
            <a:spLocks noGrp="1"/>
          </p:cNvSpPr>
          <p:nvPr>
            <p:ph type="ctrTitle"/>
          </p:nvPr>
        </p:nvSpPr>
        <p:spPr>
          <a:xfrm>
            <a:off x="729587" y="986216"/>
            <a:ext cx="5235575" cy="4394988"/>
          </a:xfrm>
        </p:spPr>
        <p:txBody>
          <a:bodyPr>
            <a:normAutofit/>
          </a:bodyPr>
          <a:lstStyle/>
          <a:p>
            <a:pPr algn="l"/>
            <a:r>
              <a:rPr lang="nb-NO" sz="5000" b="0" i="0" dirty="0">
                <a:effectLst/>
              </a:rPr>
              <a:t>De fleste mennesker identifiserer seg som heterofile</a:t>
            </a:r>
            <a:br>
              <a:rPr lang="nb-NO" sz="5000" b="0" i="0" dirty="0">
                <a:effectLst/>
                <a:latin typeface="Museo-slab-500"/>
              </a:rPr>
            </a:br>
            <a:endParaRPr lang="nb-NO" sz="5000" dirty="0"/>
          </a:p>
        </p:txBody>
      </p:sp>
      <p:sp>
        <p:nvSpPr>
          <p:cNvPr id="41" name="Rectangle 24">
            <a:extLst>
              <a:ext uri="{FF2B5EF4-FFF2-40B4-BE49-F238E27FC236}">
                <a16:creationId xmlns:a16="http://schemas.microsoft.com/office/drawing/2014/main" id="{98C621E2-C9A1-42DB-B77B-FDEC40996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Freeform 6">
            <a:extLst>
              <a:ext uri="{FF2B5EF4-FFF2-40B4-BE49-F238E27FC236}">
                <a16:creationId xmlns:a16="http://schemas.microsoft.com/office/drawing/2014/main" id="{B85FBED9-5297-4759-B2C0-B6C973023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90140" y="61344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pic>
        <p:nvPicPr>
          <p:cNvPr id="5" name="Grafikk 4" descr="Mann og kvinne med heldekkende fyll">
            <a:extLst>
              <a:ext uri="{FF2B5EF4-FFF2-40B4-BE49-F238E27FC236}">
                <a16:creationId xmlns:a16="http://schemas.microsoft.com/office/drawing/2014/main" id="{99E2B813-7FDE-4A74-84DC-7360C2B19D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81354" y="1015329"/>
            <a:ext cx="4365875" cy="4365875"/>
          </a:xfrm>
          <a:prstGeom prst="rect">
            <a:avLst/>
          </a:prstGeom>
        </p:spPr>
      </p:pic>
    </p:spTree>
    <p:extLst>
      <p:ext uri="{BB962C8B-B14F-4D97-AF65-F5344CB8AC3E}">
        <p14:creationId xmlns:p14="http://schemas.microsoft.com/office/powerpoint/2010/main" val="2608436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20248F0-0585-4E44-B324-25787C22D327}"/>
              </a:ext>
            </a:extLst>
          </p:cNvPr>
          <p:cNvSpPr>
            <a:spLocks noGrp="1"/>
          </p:cNvSpPr>
          <p:nvPr>
            <p:ph type="title"/>
          </p:nvPr>
        </p:nvSpPr>
        <p:spPr>
          <a:xfrm>
            <a:off x="1251677" y="645105"/>
            <a:ext cx="4357499" cy="4231695"/>
          </a:xfrm>
        </p:spPr>
        <p:txBody>
          <a:bodyPr>
            <a:normAutofit/>
          </a:bodyPr>
          <a:lstStyle/>
          <a:p>
            <a:r>
              <a:rPr lang="nb-NO" sz="4800" dirty="0"/>
              <a:t>Fire ulike </a:t>
            </a:r>
            <a:br>
              <a:rPr lang="nb-NO" sz="4800" dirty="0"/>
            </a:br>
            <a:r>
              <a:rPr lang="nb-NO" sz="4800" dirty="0"/>
              <a:t>perspektiver </a:t>
            </a:r>
            <a:br>
              <a:rPr lang="nb-NO" sz="4800" dirty="0"/>
            </a:br>
            <a:r>
              <a:rPr lang="nb-NO" sz="4800" dirty="0"/>
              <a:t>på kjønn</a:t>
            </a:r>
          </a:p>
        </p:txBody>
      </p:sp>
      <p:pic>
        <p:nvPicPr>
          <p:cNvPr id="5" name="Plassholder for innhold 4">
            <a:extLst>
              <a:ext uri="{FF2B5EF4-FFF2-40B4-BE49-F238E27FC236}">
                <a16:creationId xmlns:a16="http://schemas.microsoft.com/office/drawing/2014/main" id="{1796EF30-561D-4DD9-8DFA-C9BD787DD5B1}"/>
              </a:ext>
            </a:extLst>
          </p:cNvPr>
          <p:cNvPicPr>
            <a:picLocks noChangeAspect="1"/>
          </p:cNvPicPr>
          <p:nvPr/>
        </p:nvPicPr>
        <p:blipFill>
          <a:blip r:embed="rId2"/>
          <a:stretch>
            <a:fillRect/>
          </a:stretch>
        </p:blipFill>
        <p:spPr>
          <a:xfrm>
            <a:off x="5399314" y="101832"/>
            <a:ext cx="6404799" cy="6654336"/>
          </a:xfrm>
          <a:prstGeom prst="rect">
            <a:avLst/>
          </a:prstGeom>
        </p:spPr>
      </p:pic>
    </p:spTree>
    <p:extLst>
      <p:ext uri="{BB962C8B-B14F-4D97-AF65-F5344CB8AC3E}">
        <p14:creationId xmlns:p14="http://schemas.microsoft.com/office/powerpoint/2010/main" val="2197973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6">
            <a:extLst>
              <a:ext uri="{FF2B5EF4-FFF2-40B4-BE49-F238E27FC236}">
                <a16:creationId xmlns:a16="http://schemas.microsoft.com/office/drawing/2014/main" id="{B217C2AD-51B4-40CE-A71F-F5D3F846D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4" name="Rectangle 13">
            <a:extLst>
              <a:ext uri="{FF2B5EF4-FFF2-40B4-BE49-F238E27FC236}">
                <a16:creationId xmlns:a16="http://schemas.microsoft.com/office/drawing/2014/main" id="{6F1BF92E-23CF-4BFE-9E1F-C359BACFA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Rectangle 15">
            <a:extLst>
              <a:ext uri="{FF2B5EF4-FFF2-40B4-BE49-F238E27FC236}">
                <a16:creationId xmlns:a16="http://schemas.microsoft.com/office/drawing/2014/main" id="{DFEF8384-2545-4ACD-9071-49DD1CFC4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Freeform 22">
            <a:extLst>
              <a:ext uri="{FF2B5EF4-FFF2-40B4-BE49-F238E27FC236}">
                <a16:creationId xmlns:a16="http://schemas.microsoft.com/office/drawing/2014/main" id="{F77DB8FA-61A7-4DE7-A777-6D258D172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4695443"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accent1"/>
          </a:solidFill>
          <a:ln w="0">
            <a:noFill/>
            <a:prstDash val="solid"/>
            <a:round/>
            <a:headEnd/>
            <a:tailEnd/>
          </a:ln>
        </p:spPr>
      </p:sp>
      <p:sp>
        <p:nvSpPr>
          <p:cNvPr id="7" name="Tittel 6">
            <a:extLst>
              <a:ext uri="{FF2B5EF4-FFF2-40B4-BE49-F238E27FC236}">
                <a16:creationId xmlns:a16="http://schemas.microsoft.com/office/drawing/2014/main" id="{FE4A4DE0-BB16-4BB4-BCDA-87041E8D104A}"/>
              </a:ext>
            </a:extLst>
          </p:cNvPr>
          <p:cNvSpPr>
            <a:spLocks noGrp="1"/>
          </p:cNvSpPr>
          <p:nvPr>
            <p:ph type="title"/>
          </p:nvPr>
        </p:nvSpPr>
        <p:spPr>
          <a:xfrm>
            <a:off x="0" y="643464"/>
            <a:ext cx="4238171" cy="4374850"/>
          </a:xfrm>
        </p:spPr>
        <p:txBody>
          <a:bodyPr vert="horz" lIns="91440" tIns="45720" rIns="91440" bIns="45720" rtlCol="0" anchor="ctr">
            <a:normAutofit/>
          </a:bodyPr>
          <a:lstStyle/>
          <a:p>
            <a:pPr algn="ctr"/>
            <a:r>
              <a:rPr lang="en-US" sz="6000" spc="800" dirty="0">
                <a:solidFill>
                  <a:srgbClr val="2A1A00"/>
                </a:solidFill>
              </a:rPr>
              <a:t>«</a:t>
            </a:r>
            <a:r>
              <a:rPr lang="en-US" sz="6000" spc="800" dirty="0" err="1">
                <a:solidFill>
                  <a:srgbClr val="2A1A00"/>
                </a:solidFill>
              </a:rPr>
              <a:t>Hvem</a:t>
            </a:r>
            <a:r>
              <a:rPr lang="en-US" sz="6000" spc="800" dirty="0">
                <a:solidFill>
                  <a:srgbClr val="2A1A00"/>
                </a:solidFill>
              </a:rPr>
              <a:t> er </a:t>
            </a:r>
            <a:r>
              <a:rPr lang="en-US" sz="6000" spc="800" dirty="0" err="1">
                <a:solidFill>
                  <a:srgbClr val="2A1A00"/>
                </a:solidFill>
              </a:rPr>
              <a:t>jeg</a:t>
            </a:r>
            <a:r>
              <a:rPr lang="en-US" sz="6000" spc="800" dirty="0">
                <a:solidFill>
                  <a:srgbClr val="2A1A00"/>
                </a:solidFill>
              </a:rPr>
              <a:t>?»</a:t>
            </a:r>
          </a:p>
        </p:txBody>
      </p:sp>
      <p:pic>
        <p:nvPicPr>
          <p:cNvPr id="6" name="Plassholder for innhold 5" descr="Et bilde som inneholder tekst, tavle&#10;&#10;Automatisk generert beskrivelse">
            <a:extLst>
              <a:ext uri="{FF2B5EF4-FFF2-40B4-BE49-F238E27FC236}">
                <a16:creationId xmlns:a16="http://schemas.microsoft.com/office/drawing/2014/main" id="{EBA872DB-CFFC-4BF8-A74A-032614D93D8B}"/>
              </a:ext>
            </a:extLst>
          </p:cNvPr>
          <p:cNvPicPr>
            <a:picLocks noChangeAspect="1"/>
          </p:cNvPicPr>
          <p:nvPr/>
        </p:nvPicPr>
        <p:blipFill>
          <a:blip r:embed="rId3"/>
          <a:stretch>
            <a:fillRect/>
          </a:stretch>
        </p:blipFill>
        <p:spPr>
          <a:xfrm>
            <a:off x="4930782" y="997839"/>
            <a:ext cx="6920134" cy="4619189"/>
          </a:xfrm>
          <a:prstGeom prst="rect">
            <a:avLst/>
          </a:prstGeom>
          <a:ln>
            <a:noFill/>
          </a:ln>
          <a:effectLst>
            <a:softEdge rad="112500"/>
          </a:effectLst>
        </p:spPr>
      </p:pic>
    </p:spTree>
    <p:extLst>
      <p:ext uri="{BB962C8B-B14F-4D97-AF65-F5344CB8AC3E}">
        <p14:creationId xmlns:p14="http://schemas.microsoft.com/office/powerpoint/2010/main" val="3852687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0BF7E81-92B4-405F-9B9A-1CB257721A28}"/>
              </a:ext>
            </a:extLst>
          </p:cNvPr>
          <p:cNvSpPr>
            <a:spLocks noGrp="1"/>
          </p:cNvSpPr>
          <p:nvPr>
            <p:ph type="title"/>
          </p:nvPr>
        </p:nvSpPr>
        <p:spPr>
          <a:xfrm>
            <a:off x="1251678" y="382385"/>
            <a:ext cx="10178322" cy="619101"/>
          </a:xfrm>
        </p:spPr>
        <p:txBody>
          <a:bodyPr>
            <a:normAutofit fontScale="90000"/>
          </a:bodyPr>
          <a:lstStyle/>
          <a:p>
            <a:r>
              <a:rPr lang="nb-NO" dirty="0"/>
              <a:t>Ordforklaring - 1</a:t>
            </a:r>
          </a:p>
        </p:txBody>
      </p:sp>
      <p:graphicFrame>
        <p:nvGraphicFramePr>
          <p:cNvPr id="4" name="Tabell 4">
            <a:extLst>
              <a:ext uri="{FF2B5EF4-FFF2-40B4-BE49-F238E27FC236}">
                <a16:creationId xmlns:a16="http://schemas.microsoft.com/office/drawing/2014/main" id="{E842A317-1C45-42D8-81D7-C0425F970173}"/>
              </a:ext>
            </a:extLst>
          </p:cNvPr>
          <p:cNvGraphicFramePr>
            <a:graphicFrameLocks noGrp="1"/>
          </p:cNvGraphicFramePr>
          <p:nvPr>
            <p:ph idx="1"/>
            <p:extLst>
              <p:ext uri="{D42A27DB-BD31-4B8C-83A1-F6EECF244321}">
                <p14:modId xmlns:p14="http://schemas.microsoft.com/office/powerpoint/2010/main" val="4210773794"/>
              </p:ext>
            </p:extLst>
          </p:nvPr>
        </p:nvGraphicFramePr>
        <p:xfrm>
          <a:off x="1021353" y="1498666"/>
          <a:ext cx="10638972" cy="4636478"/>
        </p:xfrm>
        <a:graphic>
          <a:graphicData uri="http://schemas.openxmlformats.org/drawingml/2006/table">
            <a:tbl>
              <a:tblPr firstRow="1" bandRow="1">
                <a:tableStyleId>{5C22544A-7EE6-4342-B048-85BDC9FD1C3A}</a:tableStyleId>
              </a:tblPr>
              <a:tblGrid>
                <a:gridCol w="2536540">
                  <a:extLst>
                    <a:ext uri="{9D8B030D-6E8A-4147-A177-3AD203B41FA5}">
                      <a16:colId xmlns:a16="http://schemas.microsoft.com/office/drawing/2014/main" val="77366497"/>
                    </a:ext>
                  </a:extLst>
                </a:gridCol>
                <a:gridCol w="8102432">
                  <a:extLst>
                    <a:ext uri="{9D8B030D-6E8A-4147-A177-3AD203B41FA5}">
                      <a16:colId xmlns:a16="http://schemas.microsoft.com/office/drawing/2014/main" val="2853661283"/>
                    </a:ext>
                  </a:extLst>
                </a:gridCol>
              </a:tblGrid>
              <a:tr h="505000">
                <a:tc>
                  <a:txBody>
                    <a:bodyPr/>
                    <a:lstStyle/>
                    <a:p>
                      <a:endParaRPr lang="nb-NO" dirty="0"/>
                    </a:p>
                  </a:txBody>
                  <a:tcPr/>
                </a:tc>
                <a:tc>
                  <a:txBody>
                    <a:bodyPr/>
                    <a:lstStyle/>
                    <a:p>
                      <a:endParaRPr lang="nb-NO"/>
                    </a:p>
                  </a:txBody>
                  <a:tcPr/>
                </a:tc>
                <a:extLst>
                  <a:ext uri="{0D108BD9-81ED-4DB2-BD59-A6C34878D82A}">
                    <a16:rowId xmlns:a16="http://schemas.microsoft.com/office/drawing/2014/main" val="3049308993"/>
                  </a:ext>
                </a:extLst>
              </a:tr>
              <a:tr h="942953">
                <a:tc>
                  <a:txBody>
                    <a:bodyPr/>
                    <a:lstStyle/>
                    <a:p>
                      <a:pPr algn="l"/>
                      <a:r>
                        <a:rPr lang="nb-NO" sz="2800" b="1">
                          <a:effectLst/>
                        </a:rPr>
                        <a:t>Hetrofil</a:t>
                      </a:r>
                      <a:endParaRPr lang="nb-NO" sz="2800">
                        <a:effectLst/>
                      </a:endParaRPr>
                    </a:p>
                  </a:txBody>
                  <a:tcPr marL="127000" marR="127000" marT="63500" marB="63500" anchor="ctr"/>
                </a:tc>
                <a:tc>
                  <a:txBody>
                    <a:bodyPr/>
                    <a:lstStyle/>
                    <a:p>
                      <a:pPr algn="l"/>
                      <a:r>
                        <a:rPr lang="nb-NO" sz="2800" dirty="0">
                          <a:effectLst/>
                        </a:rPr>
                        <a:t>En person som først og fremst til­ trekkes av personer med motsatt kjønn.</a:t>
                      </a:r>
                    </a:p>
                  </a:txBody>
                  <a:tcPr marL="127000" marR="127000" marT="63500" marB="63500" anchor="ctr"/>
                </a:tc>
                <a:extLst>
                  <a:ext uri="{0D108BD9-81ED-4DB2-BD59-A6C34878D82A}">
                    <a16:rowId xmlns:a16="http://schemas.microsoft.com/office/drawing/2014/main" val="559244632"/>
                  </a:ext>
                </a:extLst>
              </a:tr>
              <a:tr h="636438">
                <a:tc>
                  <a:txBody>
                    <a:bodyPr/>
                    <a:lstStyle/>
                    <a:p>
                      <a:pPr algn="l"/>
                      <a:r>
                        <a:rPr lang="nb-NO" sz="2800" b="1">
                          <a:effectLst/>
                        </a:rPr>
                        <a:t>Homofil</a:t>
                      </a:r>
                      <a:endParaRPr lang="nb-NO" sz="2800">
                        <a:effectLst/>
                      </a:endParaRPr>
                    </a:p>
                  </a:txBody>
                  <a:tcPr marL="127000" marR="127000" marT="63500" marB="63500" anchor="ctr"/>
                </a:tc>
                <a:tc>
                  <a:txBody>
                    <a:bodyPr/>
                    <a:lstStyle/>
                    <a:p>
                      <a:pPr algn="l"/>
                      <a:r>
                        <a:rPr lang="nb-NO" sz="2800">
                          <a:effectLst/>
                        </a:rPr>
                        <a:t>En person som tiltrekkes av personer av begge kjønn.</a:t>
                      </a:r>
                    </a:p>
                  </a:txBody>
                  <a:tcPr marL="127000" marR="127000" marT="63500" marB="63500" anchor="ctr"/>
                </a:tc>
                <a:extLst>
                  <a:ext uri="{0D108BD9-81ED-4DB2-BD59-A6C34878D82A}">
                    <a16:rowId xmlns:a16="http://schemas.microsoft.com/office/drawing/2014/main" val="2540024749"/>
                  </a:ext>
                </a:extLst>
              </a:tr>
              <a:tr h="552766">
                <a:tc>
                  <a:txBody>
                    <a:bodyPr/>
                    <a:lstStyle/>
                    <a:p>
                      <a:pPr algn="l"/>
                      <a:r>
                        <a:rPr lang="nb-NO" sz="2800" b="1">
                          <a:effectLst/>
                        </a:rPr>
                        <a:t>Bifil</a:t>
                      </a:r>
                      <a:endParaRPr lang="nb-NO" sz="2800">
                        <a:effectLst/>
                      </a:endParaRPr>
                    </a:p>
                  </a:txBody>
                  <a:tcPr marL="127000" marR="127000" marT="63500" marB="63500" anchor="ctr"/>
                </a:tc>
                <a:tc>
                  <a:txBody>
                    <a:bodyPr/>
                    <a:lstStyle/>
                    <a:p>
                      <a:pPr algn="l"/>
                      <a:r>
                        <a:rPr lang="nb-NO" sz="2800">
                          <a:effectLst/>
                        </a:rPr>
                        <a:t>En person som tiltrekkes av personer av begge kjønn.</a:t>
                      </a:r>
                    </a:p>
                  </a:txBody>
                  <a:tcPr marL="127000" marR="127000" marT="63500" marB="63500" anchor="ctr"/>
                </a:tc>
                <a:extLst>
                  <a:ext uri="{0D108BD9-81ED-4DB2-BD59-A6C34878D82A}">
                    <a16:rowId xmlns:a16="http://schemas.microsoft.com/office/drawing/2014/main" val="123198888"/>
                  </a:ext>
                </a:extLst>
              </a:tr>
              <a:tr h="942953">
                <a:tc>
                  <a:txBody>
                    <a:bodyPr/>
                    <a:lstStyle/>
                    <a:p>
                      <a:pPr algn="l"/>
                      <a:r>
                        <a:rPr lang="nb-NO" sz="2800" b="1">
                          <a:effectLst/>
                        </a:rPr>
                        <a:t>Transperson</a:t>
                      </a:r>
                      <a:endParaRPr lang="nb-NO" sz="2800">
                        <a:effectLst/>
                      </a:endParaRPr>
                    </a:p>
                  </a:txBody>
                  <a:tcPr marL="127000" marR="127000" marT="63500" marB="63500" anchor="ctr"/>
                </a:tc>
                <a:tc>
                  <a:txBody>
                    <a:bodyPr/>
                    <a:lstStyle/>
                    <a:p>
                      <a:pPr algn="l"/>
                      <a:r>
                        <a:rPr lang="nb-NO" sz="2800">
                          <a:effectLst/>
                        </a:rPr>
                        <a:t>En person som helt eller delvis ikke identifiserer seg med sitt biologiske kjønn.</a:t>
                      </a:r>
                    </a:p>
                  </a:txBody>
                  <a:tcPr marL="127000" marR="127000" marT="63500" marB="63500" anchor="ctr"/>
                </a:tc>
                <a:extLst>
                  <a:ext uri="{0D108BD9-81ED-4DB2-BD59-A6C34878D82A}">
                    <a16:rowId xmlns:a16="http://schemas.microsoft.com/office/drawing/2014/main" val="2516057853"/>
                  </a:ext>
                </a:extLst>
              </a:tr>
              <a:tr h="552766">
                <a:tc>
                  <a:txBody>
                    <a:bodyPr/>
                    <a:lstStyle/>
                    <a:p>
                      <a:pPr algn="l"/>
                      <a:r>
                        <a:rPr lang="nb-NO" sz="2800" b="1">
                          <a:effectLst/>
                        </a:rPr>
                        <a:t>Kjønnsdysfori</a:t>
                      </a:r>
                      <a:endParaRPr lang="nb-NO" sz="2800">
                        <a:effectLst/>
                      </a:endParaRPr>
                    </a:p>
                  </a:txBody>
                  <a:tcPr marL="127000" marR="127000" marT="63500" marB="63500" anchor="ctr"/>
                </a:tc>
                <a:tc>
                  <a:txBody>
                    <a:bodyPr/>
                    <a:lstStyle/>
                    <a:p>
                      <a:pPr algn="l"/>
                      <a:r>
                        <a:rPr lang="nb-NO" sz="2800" dirty="0">
                          <a:effectLst/>
                        </a:rPr>
                        <a:t>Opplevelse av sterkt ubehag i forhold til kjønnet som kroppen viser.</a:t>
                      </a:r>
                    </a:p>
                  </a:txBody>
                  <a:tcPr marL="127000" marR="127000" marT="63500" marB="63500" anchor="ctr"/>
                </a:tc>
                <a:extLst>
                  <a:ext uri="{0D108BD9-81ED-4DB2-BD59-A6C34878D82A}">
                    <a16:rowId xmlns:a16="http://schemas.microsoft.com/office/drawing/2014/main" val="3446344608"/>
                  </a:ext>
                </a:extLst>
              </a:tr>
            </a:tbl>
          </a:graphicData>
        </a:graphic>
      </p:graphicFrame>
    </p:spTree>
    <p:extLst>
      <p:ext uri="{BB962C8B-B14F-4D97-AF65-F5344CB8AC3E}">
        <p14:creationId xmlns:p14="http://schemas.microsoft.com/office/powerpoint/2010/main" val="326347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 5">
            <a:extLst>
              <a:ext uri="{FF2B5EF4-FFF2-40B4-BE49-F238E27FC236}">
                <a16:creationId xmlns:a16="http://schemas.microsoft.com/office/drawing/2014/main" id="{4FE4D59D-EA53-4620-9222-17DBF77A3F55}"/>
              </a:ext>
            </a:extLst>
          </p:cNvPr>
          <p:cNvGraphicFramePr>
            <a:graphicFrameLocks noGrp="1"/>
          </p:cNvGraphicFramePr>
          <p:nvPr>
            <p:ph idx="1"/>
            <p:extLst>
              <p:ext uri="{D42A27DB-BD31-4B8C-83A1-F6EECF244321}">
                <p14:modId xmlns:p14="http://schemas.microsoft.com/office/powerpoint/2010/main" val="4097657992"/>
              </p:ext>
            </p:extLst>
          </p:nvPr>
        </p:nvGraphicFramePr>
        <p:xfrm>
          <a:off x="1250950" y="1289731"/>
          <a:ext cx="10418536" cy="5272473"/>
        </p:xfrm>
        <a:graphic>
          <a:graphicData uri="http://schemas.openxmlformats.org/drawingml/2006/table">
            <a:tbl>
              <a:tblPr firstRow="1" bandRow="1">
                <a:tableStyleId>{5C22544A-7EE6-4342-B048-85BDC9FD1C3A}</a:tableStyleId>
              </a:tblPr>
              <a:tblGrid>
                <a:gridCol w="2359282">
                  <a:extLst>
                    <a:ext uri="{9D8B030D-6E8A-4147-A177-3AD203B41FA5}">
                      <a16:colId xmlns:a16="http://schemas.microsoft.com/office/drawing/2014/main" val="2084164173"/>
                    </a:ext>
                  </a:extLst>
                </a:gridCol>
                <a:gridCol w="8059254">
                  <a:extLst>
                    <a:ext uri="{9D8B030D-6E8A-4147-A177-3AD203B41FA5}">
                      <a16:colId xmlns:a16="http://schemas.microsoft.com/office/drawing/2014/main" val="696158516"/>
                    </a:ext>
                  </a:extLst>
                </a:gridCol>
              </a:tblGrid>
              <a:tr h="458008">
                <a:tc>
                  <a:txBody>
                    <a:bodyPr/>
                    <a:lstStyle/>
                    <a:p>
                      <a:endParaRPr lang="nb-NO" sz="2800"/>
                    </a:p>
                  </a:txBody>
                  <a:tcPr/>
                </a:tc>
                <a:tc>
                  <a:txBody>
                    <a:bodyPr/>
                    <a:lstStyle/>
                    <a:p>
                      <a:endParaRPr lang="nb-NO" sz="2800"/>
                    </a:p>
                  </a:txBody>
                  <a:tcPr/>
                </a:tc>
                <a:extLst>
                  <a:ext uri="{0D108BD9-81ED-4DB2-BD59-A6C34878D82A}">
                    <a16:rowId xmlns:a16="http://schemas.microsoft.com/office/drawing/2014/main" val="4136037617"/>
                  </a:ext>
                </a:extLst>
              </a:tr>
              <a:tr h="1203393">
                <a:tc>
                  <a:txBody>
                    <a:bodyPr/>
                    <a:lstStyle/>
                    <a:p>
                      <a:pPr algn="l"/>
                      <a:r>
                        <a:rPr lang="nb-NO" sz="2600" b="1" dirty="0">
                          <a:effectLst/>
                        </a:rPr>
                        <a:t>Kjønns-inkongruens</a:t>
                      </a:r>
                      <a:endParaRPr lang="nb-NO" sz="2600" dirty="0">
                        <a:effectLst/>
                      </a:endParaRPr>
                    </a:p>
                  </a:txBody>
                  <a:tcPr marL="127000" marR="127000" marT="63500" marB="63500" anchor="ctr"/>
                </a:tc>
                <a:tc>
                  <a:txBody>
                    <a:bodyPr/>
                    <a:lstStyle/>
                    <a:p>
                      <a:pPr algn="l"/>
                      <a:r>
                        <a:rPr lang="nb-NO" sz="2600" dirty="0">
                          <a:effectLst/>
                        </a:rPr>
                        <a:t>En diagnose som betyr at personen over lang tid opplever å være et annet kjønn enn det biologiske kjønnet.</a:t>
                      </a:r>
                    </a:p>
                  </a:txBody>
                  <a:tcPr marL="127000" marR="127000" marT="63500" marB="63500" anchor="ctr"/>
                </a:tc>
                <a:extLst>
                  <a:ext uri="{0D108BD9-81ED-4DB2-BD59-A6C34878D82A}">
                    <a16:rowId xmlns:a16="http://schemas.microsoft.com/office/drawing/2014/main" val="1701526709"/>
                  </a:ext>
                </a:extLst>
              </a:tr>
              <a:tr h="1203393">
                <a:tc>
                  <a:txBody>
                    <a:bodyPr/>
                    <a:lstStyle/>
                    <a:p>
                      <a:pPr algn="l"/>
                      <a:r>
                        <a:rPr lang="nb-NO" sz="2600" b="1">
                          <a:effectLst/>
                        </a:rPr>
                        <a:t>Interkjønn</a:t>
                      </a:r>
                      <a:endParaRPr lang="nb-NO" sz="2600">
                        <a:effectLst/>
                      </a:endParaRPr>
                    </a:p>
                  </a:txBody>
                  <a:tcPr marL="127000" marR="127000" marT="63500" marB="63500" anchor="ctr"/>
                </a:tc>
                <a:tc>
                  <a:txBody>
                    <a:bodyPr/>
                    <a:lstStyle/>
                    <a:p>
                      <a:pPr algn="l"/>
                      <a:r>
                        <a:rPr lang="nb-NO" sz="2600" dirty="0">
                          <a:effectLst/>
                        </a:rPr>
                        <a:t>En sjelden (</a:t>
                      </a:r>
                      <a:r>
                        <a:rPr lang="nb-NO" sz="2600" dirty="0" err="1">
                          <a:effectLst/>
                        </a:rPr>
                        <a:t>ca</a:t>
                      </a:r>
                      <a:r>
                        <a:rPr lang="nb-NO" sz="2600" dirty="0">
                          <a:effectLst/>
                        </a:rPr>
                        <a:t> 1 av 5.000 barn) misdannelse på kjønnsorganene som gjør det vanskelig å avgjøre om et nyfødt barn er gutt eller jente.</a:t>
                      </a:r>
                    </a:p>
                  </a:txBody>
                  <a:tcPr marL="127000" marR="127000" marT="63500" marB="63500" anchor="ctr"/>
                </a:tc>
                <a:extLst>
                  <a:ext uri="{0D108BD9-81ED-4DB2-BD59-A6C34878D82A}">
                    <a16:rowId xmlns:a16="http://schemas.microsoft.com/office/drawing/2014/main" val="140909162"/>
                  </a:ext>
                </a:extLst>
              </a:tr>
              <a:tr h="1203393">
                <a:tc>
                  <a:txBody>
                    <a:bodyPr/>
                    <a:lstStyle/>
                    <a:p>
                      <a:pPr algn="l"/>
                      <a:r>
                        <a:rPr lang="nb-NO" sz="2600" b="1" dirty="0">
                          <a:effectLst/>
                        </a:rPr>
                        <a:t>Skeiv </a:t>
                      </a:r>
                      <a:endParaRPr lang="nb-NO" sz="2600" dirty="0">
                        <a:effectLst/>
                      </a:endParaRPr>
                    </a:p>
                  </a:txBody>
                  <a:tcPr marL="127000" marR="127000" marT="63500" marB="63500" anchor="ctr"/>
                </a:tc>
                <a:tc>
                  <a:txBody>
                    <a:bodyPr/>
                    <a:lstStyle/>
                    <a:p>
                      <a:pPr algn="l"/>
                      <a:r>
                        <a:rPr lang="nb-NO" sz="2600" dirty="0">
                          <a:effectLst/>
                        </a:rPr>
                        <a:t>Norsk oversettelse av det engelske ordet </a:t>
                      </a:r>
                      <a:r>
                        <a:rPr lang="nb-NO" sz="2600" i="1" dirty="0" err="1">
                          <a:effectLst/>
                        </a:rPr>
                        <a:t>queer</a:t>
                      </a:r>
                      <a:r>
                        <a:rPr lang="nb-NO" sz="2600" dirty="0">
                          <a:effectLst/>
                        </a:rPr>
                        <a:t>. Ofte brukt som en samlebetegnelse for all seksualitet som ikke er heteroseksuell, eller som synonym for LHBTI.</a:t>
                      </a:r>
                    </a:p>
                  </a:txBody>
                  <a:tcPr marL="127000" marR="127000" marT="63500" marB="63500" anchor="ctr"/>
                </a:tc>
                <a:extLst>
                  <a:ext uri="{0D108BD9-81ED-4DB2-BD59-A6C34878D82A}">
                    <a16:rowId xmlns:a16="http://schemas.microsoft.com/office/drawing/2014/main" val="1808982399"/>
                  </a:ext>
                </a:extLst>
              </a:tr>
              <a:tr h="839681">
                <a:tc>
                  <a:txBody>
                    <a:bodyPr/>
                    <a:lstStyle/>
                    <a:p>
                      <a:pPr algn="l"/>
                      <a:r>
                        <a:rPr lang="nb-NO" sz="2600" b="1" dirty="0">
                          <a:effectLst/>
                        </a:rPr>
                        <a:t>LHBTI</a:t>
                      </a:r>
                      <a:endParaRPr lang="nb-NO" sz="2600" dirty="0">
                        <a:effectLst/>
                      </a:endParaRPr>
                    </a:p>
                  </a:txBody>
                  <a:tcPr marL="127000" marR="127000" marT="63500" marB="63500" anchor="ctr"/>
                </a:tc>
                <a:tc>
                  <a:txBody>
                    <a:bodyPr/>
                    <a:lstStyle/>
                    <a:p>
                      <a:pPr algn="l"/>
                      <a:r>
                        <a:rPr lang="nb-NO" sz="2600" dirty="0">
                          <a:effectLst/>
                        </a:rPr>
                        <a:t>En forkortelse for lesbiske, homofile, bifile, transpersoner og </a:t>
                      </a:r>
                      <a:r>
                        <a:rPr lang="nb-NO" sz="2600" dirty="0" err="1">
                          <a:effectLst/>
                        </a:rPr>
                        <a:t>interkjønnpersoner</a:t>
                      </a:r>
                      <a:r>
                        <a:rPr lang="nb-NO" sz="2600" dirty="0">
                          <a:effectLst/>
                        </a:rPr>
                        <a:t>.</a:t>
                      </a:r>
                    </a:p>
                  </a:txBody>
                  <a:tcPr marL="127000" marR="127000" marT="63500" marB="63500" anchor="ctr"/>
                </a:tc>
                <a:extLst>
                  <a:ext uri="{0D108BD9-81ED-4DB2-BD59-A6C34878D82A}">
                    <a16:rowId xmlns:a16="http://schemas.microsoft.com/office/drawing/2014/main" val="1662313426"/>
                  </a:ext>
                </a:extLst>
              </a:tr>
            </a:tbl>
          </a:graphicData>
        </a:graphic>
      </p:graphicFrame>
      <p:sp>
        <p:nvSpPr>
          <p:cNvPr id="6" name="Tittel 1">
            <a:extLst>
              <a:ext uri="{FF2B5EF4-FFF2-40B4-BE49-F238E27FC236}">
                <a16:creationId xmlns:a16="http://schemas.microsoft.com/office/drawing/2014/main" id="{DF9CD9C2-6BF9-43D2-A992-837B21B9073C}"/>
              </a:ext>
            </a:extLst>
          </p:cNvPr>
          <p:cNvSpPr>
            <a:spLocks noGrp="1"/>
          </p:cNvSpPr>
          <p:nvPr>
            <p:ph type="title"/>
          </p:nvPr>
        </p:nvSpPr>
        <p:spPr>
          <a:xfrm>
            <a:off x="1250950" y="382588"/>
            <a:ext cx="10179050" cy="1083355"/>
          </a:xfrm>
        </p:spPr>
        <p:txBody>
          <a:bodyPr>
            <a:normAutofit/>
          </a:bodyPr>
          <a:lstStyle/>
          <a:p>
            <a:r>
              <a:rPr lang="nb-NO" dirty="0"/>
              <a:t>Ordforklaring - 2</a:t>
            </a:r>
          </a:p>
        </p:txBody>
      </p:sp>
    </p:spTree>
    <p:extLst>
      <p:ext uri="{BB962C8B-B14F-4D97-AF65-F5344CB8AC3E}">
        <p14:creationId xmlns:p14="http://schemas.microsoft.com/office/powerpoint/2010/main" val="3557114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B217C2AD-51B4-40CE-A71F-F5D3F846D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3" name="Rectangle 12">
            <a:extLst>
              <a:ext uri="{FF2B5EF4-FFF2-40B4-BE49-F238E27FC236}">
                <a16:creationId xmlns:a16="http://schemas.microsoft.com/office/drawing/2014/main" id="{6F1BF92E-23CF-4BFE-9E1F-C359BACFA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2093D87A-7818-4594-B3D1-C9CF3747B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75529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22">
            <a:extLst>
              <a:ext uri="{FF2B5EF4-FFF2-40B4-BE49-F238E27FC236}">
                <a16:creationId xmlns:a16="http://schemas.microsoft.com/office/drawing/2014/main" id="{29BA41EB-EC8E-4167-987C-F07347C19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flipH="1">
            <a:off x="6909478" y="0"/>
            <a:ext cx="5282519"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bg1"/>
          </a:solidFill>
          <a:ln w="0">
            <a:noFill/>
            <a:prstDash val="solid"/>
            <a:round/>
            <a:headEnd/>
            <a:tailEnd/>
          </a:ln>
        </p:spPr>
      </p:sp>
      <p:sp>
        <p:nvSpPr>
          <p:cNvPr id="3" name="TekstSylinder 2">
            <a:extLst>
              <a:ext uri="{FF2B5EF4-FFF2-40B4-BE49-F238E27FC236}">
                <a16:creationId xmlns:a16="http://schemas.microsoft.com/office/drawing/2014/main" id="{E595524E-B6E0-4676-8BBF-2CB78826CB97}"/>
              </a:ext>
            </a:extLst>
          </p:cNvPr>
          <p:cNvSpPr txBox="1"/>
          <p:nvPr/>
        </p:nvSpPr>
        <p:spPr>
          <a:xfrm>
            <a:off x="643467" y="596661"/>
            <a:ext cx="6074229" cy="6063198"/>
          </a:xfrm>
          <a:prstGeom prst="rect">
            <a:avLst/>
          </a:prstGeom>
          <a:noFill/>
        </p:spPr>
        <p:txBody>
          <a:bodyPr wrap="square" rtlCol="0">
            <a:spAutoFit/>
          </a:bodyPr>
          <a:lstStyle/>
          <a:p>
            <a:br>
              <a:rPr lang="nb-NO" sz="4400" dirty="0">
                <a:solidFill>
                  <a:schemeClr val="bg1"/>
                </a:solidFill>
              </a:rPr>
            </a:br>
            <a:br>
              <a:rPr lang="nb-NO" sz="4400" dirty="0">
                <a:solidFill>
                  <a:schemeClr val="bg1"/>
                </a:solidFill>
              </a:rPr>
            </a:br>
            <a:r>
              <a:rPr lang="nb-NO" sz="3200" dirty="0">
                <a:solidFill>
                  <a:schemeClr val="bg1"/>
                </a:solidFill>
              </a:rPr>
              <a:t>Man bør ikke forhaste seg med å konkludere om hva slags seksuell identitet man har, hvis man lurer på om den er noe annet enn heteroseksuell. </a:t>
            </a:r>
            <a:br>
              <a:rPr lang="nb-NO" sz="3200" dirty="0">
                <a:solidFill>
                  <a:schemeClr val="bg1"/>
                </a:solidFill>
              </a:rPr>
            </a:br>
            <a:br>
              <a:rPr lang="nb-NO" sz="3200" dirty="0">
                <a:solidFill>
                  <a:schemeClr val="bg1"/>
                </a:solidFill>
              </a:rPr>
            </a:br>
            <a:r>
              <a:rPr lang="nb-NO" sz="3200" dirty="0">
                <a:solidFill>
                  <a:schemeClr val="bg1"/>
                </a:solidFill>
              </a:rPr>
              <a:t>Er du enig? Hvorfor / hvorfor ikke?</a:t>
            </a:r>
          </a:p>
          <a:p>
            <a:endParaRPr lang="nb-NO" sz="3200" dirty="0"/>
          </a:p>
          <a:p>
            <a:endParaRPr lang="nb-NO" sz="4400" i="1" dirty="0">
              <a:solidFill>
                <a:schemeClr val="bg1"/>
              </a:solidFill>
            </a:endParaRPr>
          </a:p>
        </p:txBody>
      </p:sp>
      <p:sp>
        <p:nvSpPr>
          <p:cNvPr id="14" name="Tittel 1">
            <a:extLst>
              <a:ext uri="{FF2B5EF4-FFF2-40B4-BE49-F238E27FC236}">
                <a16:creationId xmlns:a16="http://schemas.microsoft.com/office/drawing/2014/main" id="{1BFDFE0C-8624-4565-9B20-5A9E899ED061}"/>
              </a:ext>
            </a:extLst>
          </p:cNvPr>
          <p:cNvSpPr>
            <a:spLocks noGrp="1"/>
          </p:cNvSpPr>
          <p:nvPr>
            <p:ph type="title"/>
          </p:nvPr>
        </p:nvSpPr>
        <p:spPr>
          <a:xfrm>
            <a:off x="773317" y="710651"/>
            <a:ext cx="6074229" cy="751542"/>
          </a:xfrm>
        </p:spPr>
        <p:txBody>
          <a:bodyPr>
            <a:noAutofit/>
          </a:bodyPr>
          <a:lstStyle/>
          <a:p>
            <a:r>
              <a:rPr lang="nb-NO" sz="4400" dirty="0">
                <a:solidFill>
                  <a:schemeClr val="tx1"/>
                </a:solidFill>
                <a:latin typeface="+mj-lt"/>
              </a:rPr>
              <a:t>Snakk sammen: </a:t>
            </a:r>
          </a:p>
        </p:txBody>
      </p:sp>
      <p:pic>
        <p:nvPicPr>
          <p:cNvPr id="9" name="Plassholder for innhold 4" descr="Chat med heldekkende fyll">
            <a:extLst>
              <a:ext uri="{FF2B5EF4-FFF2-40B4-BE49-F238E27FC236}">
                <a16:creationId xmlns:a16="http://schemas.microsoft.com/office/drawing/2014/main" id="{61A376DB-5496-462C-8DA7-C96EB193F1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14873" y="845180"/>
            <a:ext cx="3656581" cy="3656581"/>
          </a:xfrm>
          <a:prstGeom prst="rect">
            <a:avLst/>
          </a:prstGeom>
        </p:spPr>
      </p:pic>
    </p:spTree>
    <p:extLst>
      <p:ext uri="{BB962C8B-B14F-4D97-AF65-F5344CB8AC3E}">
        <p14:creationId xmlns:p14="http://schemas.microsoft.com/office/powerpoint/2010/main" val="3805610498"/>
      </p:ext>
    </p:extLst>
  </p:cSld>
  <p:clrMapOvr>
    <a:masterClrMapping/>
  </p:clrMapOvr>
</p:sld>
</file>

<file path=ppt/theme/theme1.xml><?xml version="1.0" encoding="utf-8"?>
<a:theme xmlns:a="http://schemas.openxmlformats.org/drawingml/2006/main" name="Kort">
  <a:themeElements>
    <a:clrScheme name="Rødfiolet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TM10001106[[fn=Kort]]</Template>
  <TotalTime>753</TotalTime>
  <Words>946</Words>
  <Application>Microsoft Office PowerPoint</Application>
  <PresentationFormat>Widescreen</PresentationFormat>
  <Paragraphs>59</Paragraphs>
  <Slides>9</Slides>
  <Notes>5</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9</vt:i4>
      </vt:variant>
    </vt:vector>
  </HeadingPairs>
  <TitlesOfParts>
    <vt:vector size="16" baseType="lpstr">
      <vt:lpstr>Arial</vt:lpstr>
      <vt:lpstr>Calibri</vt:lpstr>
      <vt:lpstr>Gill Sans MT</vt:lpstr>
      <vt:lpstr>Impact</vt:lpstr>
      <vt:lpstr>Museo-slab-500</vt:lpstr>
      <vt:lpstr>PT Sans</vt:lpstr>
      <vt:lpstr>Kort</vt:lpstr>
      <vt:lpstr>PowerPoint-presentasjon</vt:lpstr>
      <vt:lpstr>Alle mennesker er like verdifulle</vt:lpstr>
      <vt:lpstr>Snakk sammen: </vt:lpstr>
      <vt:lpstr>De fleste mennesker identifiserer seg som heterofile </vt:lpstr>
      <vt:lpstr>Fire ulike  perspektiver  på kjønn</vt:lpstr>
      <vt:lpstr>«Hvem er jeg?»</vt:lpstr>
      <vt:lpstr>Ordforklaring - 1</vt:lpstr>
      <vt:lpstr>Ordforklaring - 2</vt:lpstr>
      <vt:lpstr>Snakk sammen: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Britt-Ellen Skregelid Birkeland</dc:creator>
  <cp:lastModifiedBy>Britt-Ellen Skregelid Birkeland</cp:lastModifiedBy>
  <cp:revision>1</cp:revision>
  <dcterms:created xsi:type="dcterms:W3CDTF">2021-11-20T10:33:19Z</dcterms:created>
  <dcterms:modified xsi:type="dcterms:W3CDTF">2021-11-21T19:39:27Z</dcterms:modified>
</cp:coreProperties>
</file>